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Lst>
  <p:sldSz cx="12192000" cy="6858000"/>
  <p:notesSz cx="6858000" cy="9144000"/>
  <p:embeddedFontLst>
    <p:embeddedFont>
      <p:font typeface="Architects Daughter" panose="020B0604020202020204" charset="0"/>
      <p:regular r:id="rId40"/>
    </p:embeddedFont>
    <p:embeddedFont>
      <p:font typeface="Baumans" panose="020B0604020202020204" charset="0"/>
      <p:regular r:id="rId41"/>
    </p:embeddedFont>
    <p:embeddedFont>
      <p:font typeface="Calibri" panose="020F0502020204030204" pitchFamily="34" charset="0"/>
      <p:regular r:id="rId42"/>
      <p:bold r:id="rId43"/>
      <p:italic r:id="rId44"/>
      <p:boldItalic r:id="rId45"/>
    </p:embeddedFont>
    <p:embeddedFont>
      <p:font typeface="Comic Sans MS" panose="030F0702030302020204" pitchFamily="66" charset="0"/>
      <p:regular r:id="rId46"/>
      <p:bold r:id="rId47"/>
      <p:italic r:id="rId48"/>
      <p:boldItalic r:id="rId49"/>
    </p:embeddedFont>
    <p:embeddedFont>
      <p:font typeface="Gentium Basic" panose="020B0604020202020204" charset="0"/>
      <p:regular r:id="rId50"/>
      <p:bold r:id="rId51"/>
      <p:italic r:id="rId52"/>
      <p:boldItalic r:id="rId5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09FE9B4-36D8-492A-BFEF-522EEB8625BE}">
  <a:tblStyle styleId="{A09FE9B4-36D8-492A-BFEF-522EEB8625BE}"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1" d="100"/>
          <a:sy n="81" d="100"/>
        </p:scale>
        <p:origin x="725"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3.fntdata"/><Relationship Id="rId47" Type="http://schemas.openxmlformats.org/officeDocument/2006/relationships/font" Target="fonts/font8.fntdata"/><Relationship Id="rId50" Type="http://schemas.openxmlformats.org/officeDocument/2006/relationships/font" Target="fonts/font11.fntdata"/><Relationship Id="rId55"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2.fntdata"/><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1.fntdata"/><Relationship Id="rId45" Type="http://schemas.openxmlformats.org/officeDocument/2006/relationships/font" Target="fonts/font6.fntdata"/><Relationship Id="rId53" Type="http://schemas.openxmlformats.org/officeDocument/2006/relationships/font" Target="fonts/font14.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0.fntdata"/><Relationship Id="rId57"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5.fntdata"/><Relationship Id="rId52" Type="http://schemas.openxmlformats.org/officeDocument/2006/relationships/font" Target="fonts/font1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4.fntdata"/><Relationship Id="rId48" Type="http://schemas.openxmlformats.org/officeDocument/2006/relationships/font" Target="fonts/font9.fntdata"/><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12.fntdata"/><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GB"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7" name="Google Shape;87;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8" name="Google Shape;88;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8" name="Google Shape;16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a:t>Click to make sentence appear. Once it has appeared it will disappear in 15 seconds automatically.  Duplicate this slide lots of times in your ppt. You can change the amount of time the sentence is shown on screen by going to animation &gt;&gt; animation pane &gt;&gt; click on the second animation (red star) &gt;&gt; change the amount of secondly using the slider at the bottom of your screen. </a:t>
            </a:r>
            <a:endParaRPr/>
          </a:p>
        </p:txBody>
      </p:sp>
      <p:sp>
        <p:nvSpPr>
          <p:cNvPr id="169" name="Google Shape;169;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7" name="Google Shape;177;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a:t>Click to make sentence appear. Once it has appeared it will disappear in 15 seconds automatically.  Duplicate this slide lots of times in your ppt. You can change the amount of time the sentence is shown on screen by going to animation &gt;&gt; animation pane &gt;&gt; click on the second animation (red star) &gt;&gt; change the amount of secondly using the slider at the bottom of your screen. </a:t>
            </a:r>
            <a:endParaRPr/>
          </a:p>
        </p:txBody>
      </p:sp>
      <p:sp>
        <p:nvSpPr>
          <p:cNvPr id="178" name="Google Shape;178;p1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6" name="Google Shape;186;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a:t>Click to make sentence appear. Once it has appeared it will disappear in 15 seconds automatically.  Duplicate this slide lots of times in your ppt. You can change the amount of time the sentence is shown on screen by going to animation &gt;&gt; animation pane &gt;&gt; click on the second animation (red star) &gt;&gt; change the amount of secondly using the slider at the bottom of your screen. </a:t>
            </a:r>
            <a:endParaRPr/>
          </a:p>
        </p:txBody>
      </p:sp>
      <p:sp>
        <p:nvSpPr>
          <p:cNvPr id="187" name="Google Shape;187;p1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5" name="Google Shape;195;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a:t>Click to make sentence appear. Once it has appeared it will disappear in 15 seconds automatically.  Duplicate this slide lots of times in your ppt. You can change the amount of time the sentence is shown on screen by going to animation &gt;&gt; animation pane &gt;&gt; click on the second animation (red star) &gt;&gt; change the amount of secondly using the slider at the bottom of your screen. </a:t>
            </a:r>
            <a:endParaRPr/>
          </a:p>
        </p:txBody>
      </p:sp>
      <p:sp>
        <p:nvSpPr>
          <p:cNvPr id="196" name="Google Shape;196;p1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4" name="Google Shape;204;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a:t>Click to make sentence appear. Once it has appeared it will disappear in 15 seconds automatically.  Duplicate this slide lots of times in your ppt. You can change the amount of time the sentence is shown on screen by going to animation &gt;&gt; animation pane &gt;&gt; click on the second animation (red star) &gt;&gt; change the amount of secondly using the slider at the bottom of your screen. </a:t>
            </a:r>
            <a:endParaRPr/>
          </a:p>
        </p:txBody>
      </p:sp>
      <p:sp>
        <p:nvSpPr>
          <p:cNvPr id="205" name="Google Shape;205;p1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3" name="Google Shape;213;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a:t>Click to make sentence appear. Once it has appeared it will disappear in 15 seconds automatically.  Duplicate this slide lots of times in your ppt. You can change the amount of time the sentence is shown on screen by going to animation &gt;&gt; animation pane &gt;&gt; click on the second animation (red star) &gt;&gt; change the amount of secondly using the slider at the bottom of your screen. </a:t>
            </a:r>
            <a:endParaRPr/>
          </a:p>
        </p:txBody>
      </p:sp>
      <p:sp>
        <p:nvSpPr>
          <p:cNvPr id="214" name="Google Shape;214;p1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2" name="Google Shape;222;p1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a:t>Click to make sentence appear. Once it has appeared it will disappear in 15 seconds automatically.  Duplicate this slide lots of times in your ppt. You can change the amount of time the sentence is shown on screen by going to animation &gt;&gt; animation pane &gt;&gt; click on the second animation (red star) &gt;&gt; change the amount of secondly using the slider at the bottom of your screen. </a:t>
            </a:r>
            <a:endParaRPr/>
          </a:p>
        </p:txBody>
      </p:sp>
      <p:sp>
        <p:nvSpPr>
          <p:cNvPr id="223" name="Google Shape;223;p1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1" name="Google Shape;231;p1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2" name="Google Shape;232;p1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1" name="Google Shape;241;p1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2" name="Google Shape;242;p1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18</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8" name="Google Shape;278;p1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9" name="Google Shape;279;p1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19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 name="Google Shape;98;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9" name="Google Shape;99;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p2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a:p>
        </p:txBody>
      </p:sp>
      <p:sp>
        <p:nvSpPr>
          <p:cNvPr id="289" name="Google Shape;289;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p2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a:p>
        </p:txBody>
      </p:sp>
      <p:sp>
        <p:nvSpPr>
          <p:cNvPr id="298" name="Google Shape;298;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7" name="Google Shape;307;p2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a:t>Print the slide 4 to a page. Play in pairs. Draw 5 crosses and students take in turns guessing each other's battleships. </a:t>
            </a:r>
            <a:endParaRPr/>
          </a:p>
          <a:p>
            <a:pPr marL="0" lvl="0" indent="0" algn="l" rtl="0">
              <a:spcBef>
                <a:spcPts val="0"/>
              </a:spcBef>
              <a:spcAft>
                <a:spcPts val="0"/>
              </a:spcAft>
              <a:buNone/>
            </a:pPr>
            <a:endParaRPr/>
          </a:p>
        </p:txBody>
      </p:sp>
      <p:sp>
        <p:nvSpPr>
          <p:cNvPr id="308" name="Google Shape;308;p2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22</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6" name="Google Shape;316;p2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lvl="0" indent="-171450" algn="l" rtl="0">
              <a:spcBef>
                <a:spcPts val="0"/>
              </a:spcBef>
              <a:spcAft>
                <a:spcPts val="0"/>
              </a:spcAft>
              <a:buClr>
                <a:schemeClr val="dk1"/>
              </a:buClr>
              <a:buSzPts val="1200"/>
              <a:buFont typeface="Arial"/>
              <a:buChar char="•"/>
            </a:pPr>
            <a:r>
              <a:rPr lang="en-GB"/>
              <a:t>Fill the tables with sentences: English on the left, and their TL translation on the right, with alternate blanks to fill in. </a:t>
            </a:r>
            <a:endParaRPr/>
          </a:p>
          <a:p>
            <a:pPr marL="0" lvl="0" indent="0" algn="l" rtl="0">
              <a:spcBef>
                <a:spcPts val="0"/>
              </a:spcBef>
              <a:spcAft>
                <a:spcPts val="0"/>
              </a:spcAft>
              <a:buNone/>
            </a:pPr>
            <a:r>
              <a:rPr lang="en-GB"/>
              <a:t>Print the page for each pair. Get them to cut/rip it (neatly!) in half. They have one half each, taking in turns reading the TL phrase for their partner to write in the gap. </a:t>
            </a:r>
            <a:endParaRPr/>
          </a:p>
        </p:txBody>
      </p:sp>
      <p:sp>
        <p:nvSpPr>
          <p:cNvPr id="317" name="Google Shape;317;p2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23</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9" name="Google Shape;329;p2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sz="1200" b="0" i="0" u="none" strike="noStrike" cap="none">
                <a:solidFill>
                  <a:schemeClr val="dk1"/>
                </a:solidFill>
                <a:latin typeface="Calibri"/>
                <a:ea typeface="Calibri"/>
                <a:cs typeface="Calibri"/>
                <a:sym typeface="Calibri"/>
              </a:rPr>
              <a:t>SB can still be used by pupils in the phase</a:t>
            </a:r>
            <a:endParaRPr/>
          </a:p>
          <a:p>
            <a:pPr marL="0" lvl="0" indent="0" algn="l" rtl="0">
              <a:spcBef>
                <a:spcPts val="0"/>
              </a:spcBef>
              <a:spcAft>
                <a:spcPts val="0"/>
              </a:spcAft>
              <a:buNone/>
            </a:pPr>
            <a:endParaRPr sz="1200" b="1" i="0" u="sng" strike="noStrike" cap="none">
              <a:solidFill>
                <a:schemeClr val="dk1"/>
              </a:solidFill>
              <a:latin typeface="Calibri"/>
              <a:ea typeface="Calibri"/>
              <a:cs typeface="Calibri"/>
              <a:sym typeface="Calibri"/>
            </a:endParaRPr>
          </a:p>
          <a:p>
            <a:pPr marL="0" lvl="0" indent="0" algn="l" rtl="0">
              <a:spcBef>
                <a:spcPts val="0"/>
              </a:spcBef>
              <a:spcAft>
                <a:spcPts val="0"/>
              </a:spcAft>
              <a:buNone/>
            </a:pPr>
            <a:r>
              <a:rPr lang="en-GB" sz="1200" b="1" i="0" u="sng" strike="noStrike" cap="none">
                <a:solidFill>
                  <a:schemeClr val="dk1"/>
                </a:solidFill>
                <a:latin typeface="Calibri"/>
                <a:ea typeface="Calibri"/>
                <a:cs typeface="Calibri"/>
                <a:sym typeface="Calibri"/>
              </a:rPr>
              <a:t>Spotting Games</a:t>
            </a:r>
            <a:r>
              <a:rPr lang="en-GB" sz="1200" b="0" i="0" u="none" strike="noStrike" cap="none">
                <a:solidFill>
                  <a:schemeClr val="dk1"/>
                </a:solidFill>
                <a:latin typeface="Calibri"/>
                <a:ea typeface="Calibri"/>
                <a:cs typeface="Calibri"/>
                <a:sym typeface="Calibri"/>
              </a:rPr>
              <a:t>: </a:t>
            </a:r>
            <a:endParaRPr/>
          </a:p>
          <a:p>
            <a:pPr marL="0" lvl="0" indent="0" algn="l" rtl="0">
              <a:spcBef>
                <a:spcPts val="0"/>
              </a:spcBef>
              <a:spcAft>
                <a:spcPts val="0"/>
              </a:spcAft>
              <a:buNone/>
            </a:pPr>
            <a:r>
              <a:rPr lang="en-GB" sz="1200" b="0" i="0" u="none" strike="noStrike" cap="none">
                <a:solidFill>
                  <a:schemeClr val="dk1"/>
                </a:solidFill>
                <a:latin typeface="Calibri"/>
                <a:ea typeface="Calibri"/>
                <a:cs typeface="Calibri"/>
                <a:sym typeface="Calibri"/>
              </a:rPr>
              <a:t>Spot the missing detail/ spot the nonsense/ spot the difference/ Intruder/ spot the error/ broken texts/ missing words/ no gaps/ correct transcripts</a:t>
            </a:r>
            <a:endParaRPr/>
          </a:p>
          <a:p>
            <a:pPr marL="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a:p>
            <a:pPr marL="0" lvl="0" indent="0" algn="l" rtl="0">
              <a:spcBef>
                <a:spcPts val="0"/>
              </a:spcBef>
              <a:spcAft>
                <a:spcPts val="0"/>
              </a:spcAft>
              <a:buNone/>
            </a:pPr>
            <a:r>
              <a:rPr lang="en-GB" sz="1200" b="0" i="0" u="none" strike="noStrike" cap="none">
                <a:solidFill>
                  <a:schemeClr val="dk1"/>
                </a:solidFill>
                <a:latin typeface="Calibri"/>
                <a:ea typeface="Calibri"/>
                <a:cs typeface="Calibri"/>
                <a:sym typeface="Calibri"/>
              </a:rPr>
              <a:t>Reading worksheet (will be in PDF in the lesson folder) </a:t>
            </a:r>
            <a:endParaRPr/>
          </a:p>
          <a:p>
            <a:pPr marL="0" lvl="0" indent="0" algn="l" rtl="0">
              <a:spcBef>
                <a:spcPts val="0"/>
              </a:spcBef>
              <a:spcAft>
                <a:spcPts val="0"/>
              </a:spcAft>
              <a:buNone/>
            </a:pPr>
            <a:endParaRPr sz="1200" b="1" i="0" u="sng" strike="noStrike" cap="none">
              <a:solidFill>
                <a:schemeClr val="dk1"/>
              </a:solidFill>
              <a:latin typeface="Calibri"/>
              <a:ea typeface="Calibri"/>
              <a:cs typeface="Calibri"/>
              <a:sym typeface="Calibri"/>
            </a:endParaRPr>
          </a:p>
          <a:p>
            <a:pPr marL="0" lvl="0" indent="0" algn="l" rtl="0">
              <a:spcBef>
                <a:spcPts val="0"/>
              </a:spcBef>
              <a:spcAft>
                <a:spcPts val="0"/>
              </a:spcAft>
              <a:buNone/>
            </a:pPr>
            <a:r>
              <a:rPr lang="en-GB" sz="1200" b="1" i="0" u="sng" strike="noStrike" cap="none">
                <a:solidFill>
                  <a:schemeClr val="dk1"/>
                </a:solidFill>
                <a:latin typeface="Calibri"/>
                <a:ea typeface="Calibri"/>
                <a:cs typeface="Calibri"/>
                <a:sym typeface="Calibri"/>
              </a:rPr>
              <a:t>Translations</a:t>
            </a:r>
            <a:r>
              <a:rPr lang="en-GB" sz="1200" b="0" i="0" u="none" strike="noStrike" cap="none">
                <a:solidFill>
                  <a:schemeClr val="dk1"/>
                </a:solidFill>
                <a:latin typeface="Calibri"/>
                <a:ea typeface="Calibri"/>
                <a:cs typeface="Calibri"/>
                <a:sym typeface="Calibri"/>
              </a:rPr>
              <a:t>: (use the MARSEARS document for explanation and the pp for some templates)</a:t>
            </a:r>
            <a:endParaRPr/>
          </a:p>
          <a:p>
            <a:pPr marL="0" lvl="0" indent="0" algn="l" rtl="0">
              <a:spcBef>
                <a:spcPts val="0"/>
              </a:spcBef>
              <a:spcAft>
                <a:spcPts val="0"/>
              </a:spcAft>
              <a:buNone/>
            </a:pPr>
            <a:r>
              <a:rPr lang="en-GB" sz="1200" b="0" i="0" u="none" strike="noStrike" cap="none">
                <a:solidFill>
                  <a:schemeClr val="dk1"/>
                </a:solidFill>
                <a:latin typeface="Calibri"/>
                <a:ea typeface="Calibri"/>
                <a:cs typeface="Calibri"/>
                <a:sym typeface="Calibri"/>
              </a:rPr>
              <a:t>Translation worksheet (will be in PDF in the lesson folder) Also on the language-gym website</a:t>
            </a:r>
            <a:endParaRPr/>
          </a:p>
          <a:p>
            <a:pPr marL="0" lvl="0" indent="0" algn="l" rtl="0">
              <a:spcBef>
                <a:spcPts val="0"/>
              </a:spcBef>
              <a:spcAft>
                <a:spcPts val="0"/>
              </a:spcAft>
              <a:buNone/>
            </a:pPr>
            <a:r>
              <a:rPr lang="en-GB" sz="1200" b="0" i="0" u="none" strike="noStrike" cap="none">
                <a:solidFill>
                  <a:schemeClr val="dk1"/>
                </a:solidFill>
                <a:latin typeface="Calibri"/>
                <a:ea typeface="Calibri"/>
                <a:cs typeface="Calibri"/>
                <a:sym typeface="Calibri"/>
              </a:rPr>
              <a:t>Bad translation on listening (use the narrow reading from previous lesson)/ running translations/ narrow translations (also as HW)/ one pen one dice translation/ oral ping pong (Ger to Eng)/ Gapped parallel texts</a:t>
            </a:r>
            <a:endParaRPr/>
          </a:p>
          <a:p>
            <a:pPr marL="0" lvl="0" indent="0" algn="l" rtl="0">
              <a:spcBef>
                <a:spcPts val="0"/>
              </a:spcBef>
              <a:spcAft>
                <a:spcPts val="0"/>
              </a:spcAft>
              <a:buNone/>
            </a:pPr>
            <a:endParaRPr sz="1200" b="1" i="0" u="sng" strike="noStrike" cap="none">
              <a:solidFill>
                <a:schemeClr val="dk1"/>
              </a:solidFill>
              <a:latin typeface="Calibri"/>
              <a:ea typeface="Calibri"/>
              <a:cs typeface="Calibri"/>
              <a:sym typeface="Calibri"/>
            </a:endParaRPr>
          </a:p>
          <a:p>
            <a:pPr marL="0" lvl="0" indent="0" algn="l" rtl="0">
              <a:spcBef>
                <a:spcPts val="0"/>
              </a:spcBef>
              <a:spcAft>
                <a:spcPts val="0"/>
              </a:spcAft>
              <a:buNone/>
            </a:pPr>
            <a:r>
              <a:rPr lang="en-GB" sz="1200" b="1" i="0" u="sng" strike="noStrike" cap="none">
                <a:solidFill>
                  <a:schemeClr val="dk1"/>
                </a:solidFill>
                <a:latin typeface="Calibri"/>
                <a:ea typeface="Calibri"/>
                <a:cs typeface="Calibri"/>
                <a:sym typeface="Calibri"/>
              </a:rPr>
              <a:t>Sentence puzzles</a:t>
            </a:r>
            <a:r>
              <a:rPr lang="en-GB" sz="1200" b="0" i="0" u="none" strike="noStrike" cap="none">
                <a:solidFill>
                  <a:schemeClr val="dk1"/>
                </a:solidFill>
                <a:latin typeface="Calibri"/>
                <a:ea typeface="Calibri"/>
                <a:cs typeface="Calibri"/>
                <a:sym typeface="Calibri"/>
              </a:rPr>
              <a:t>: (use the MARSEARS document for explanation and the pp for some templates)</a:t>
            </a:r>
            <a:endParaRPr/>
          </a:p>
          <a:p>
            <a:pPr marL="0" lvl="0" indent="0" algn="l" rtl="0">
              <a:spcBef>
                <a:spcPts val="0"/>
              </a:spcBef>
              <a:spcAft>
                <a:spcPts val="0"/>
              </a:spcAft>
              <a:buNone/>
            </a:pPr>
            <a:r>
              <a:rPr lang="en-GB" sz="1200" b="0" i="0" u="none" strike="noStrike" cap="none">
                <a:solidFill>
                  <a:schemeClr val="dk1"/>
                </a:solidFill>
                <a:latin typeface="Calibri"/>
                <a:ea typeface="Calibri"/>
                <a:cs typeface="Calibri"/>
                <a:sym typeface="Calibri"/>
              </a:rPr>
              <a:t>Written sentence puzzles/ (good for prelude to aural sp)/  aural sentence puzzles.</a:t>
            </a:r>
            <a:endParaRPr/>
          </a:p>
          <a:p>
            <a:pPr marL="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a:p>
            <a:pPr marL="0" lvl="0" indent="0" algn="l" rtl="0">
              <a:spcBef>
                <a:spcPts val="0"/>
              </a:spcBef>
              <a:spcAft>
                <a:spcPts val="0"/>
              </a:spcAft>
              <a:buNone/>
            </a:pPr>
            <a:r>
              <a:rPr lang="en-GB" sz="1200" b="1" i="0" u="sng" strike="noStrike" cap="none">
                <a:solidFill>
                  <a:schemeClr val="dk1"/>
                </a:solidFill>
                <a:latin typeface="Calibri"/>
                <a:ea typeface="Calibri"/>
                <a:cs typeface="Calibri"/>
                <a:sym typeface="Calibri"/>
              </a:rPr>
              <a:t>Exploit written text</a:t>
            </a:r>
            <a:r>
              <a:rPr lang="en-GB" sz="1200" b="0" i="0" u="none" strike="noStrike" cap="none">
                <a:solidFill>
                  <a:schemeClr val="dk1"/>
                </a:solidFill>
                <a:latin typeface="Calibri"/>
                <a:ea typeface="Calibri"/>
                <a:cs typeface="Calibri"/>
                <a:sym typeface="Calibri"/>
              </a:rPr>
              <a:t> (use the MARSEARS document for explanation and the pp for some templates)</a:t>
            </a:r>
            <a:endParaRPr/>
          </a:p>
          <a:p>
            <a:pPr marL="0" lvl="0" indent="0" algn="l" rtl="0">
              <a:spcBef>
                <a:spcPts val="0"/>
              </a:spcBef>
              <a:spcAft>
                <a:spcPts val="0"/>
              </a:spcAft>
              <a:buNone/>
            </a:pPr>
            <a:endParaRPr/>
          </a:p>
        </p:txBody>
      </p:sp>
      <p:sp>
        <p:nvSpPr>
          <p:cNvPr id="330" name="Google Shape;330;p2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Clr>
                <a:schemeClr val="dk1"/>
              </a:buClr>
              <a:buSzPts val="1200"/>
              <a:buFont typeface="Calibri"/>
              <a:buNone/>
            </a:pPr>
            <a:fld id="{00000000-1234-1234-1234-123412341234}" type="slidenum">
              <a:rPr lang="en-GB" sz="1200" b="0" i="0" u="none" strike="noStrike" cap="none">
                <a:solidFill>
                  <a:schemeClr val="dk1"/>
                </a:solidFill>
                <a:latin typeface="Calibri"/>
                <a:ea typeface="Calibri"/>
                <a:cs typeface="Calibri"/>
                <a:sym typeface="Calibri"/>
              </a:rPr>
              <a:t>24</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6" name="Google Shape;336;p2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r>
              <a:rPr lang="en-GB" sz="1200" b="1" i="0" u="none" strike="noStrike" cap="none">
                <a:solidFill>
                  <a:schemeClr val="dk1"/>
                </a:solidFill>
                <a:latin typeface="Calibri"/>
                <a:ea typeface="Calibri"/>
                <a:cs typeface="Calibri"/>
                <a:sym typeface="Calibri"/>
              </a:rPr>
              <a:t>Error: </a:t>
            </a:r>
            <a:r>
              <a:rPr lang="en-GB" sz="1200" b="0" i="0" u="none" strike="noStrike" cap="none">
                <a:solidFill>
                  <a:schemeClr val="dk1"/>
                </a:solidFill>
                <a:latin typeface="Calibri"/>
                <a:ea typeface="Calibri"/>
                <a:cs typeface="Calibri"/>
                <a:sym typeface="Calibri"/>
              </a:rPr>
              <a:t>​Teacher reads out two sentences in German, one correct the other incorrect. The student has to choose which one is the correct one – write on MWB</a:t>
            </a:r>
            <a:endParaRPr/>
          </a:p>
          <a:p>
            <a:pPr marL="457200" marR="0" lvl="0" indent="-22860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a:p>
            <a:pPr marL="457200" marR="0" lvl="0" indent="-228600" algn="l" rtl="0">
              <a:lnSpc>
                <a:spcPct val="100000"/>
              </a:lnSpc>
              <a:spcBef>
                <a:spcPts val="0"/>
              </a:spcBef>
              <a:spcAft>
                <a:spcPts val="0"/>
              </a:spcAft>
              <a:buClr>
                <a:srgbClr val="000000"/>
              </a:buClr>
              <a:buSzPts val="1400"/>
              <a:buFont typeface="Arial"/>
              <a:buNone/>
            </a:pPr>
            <a:r>
              <a:rPr lang="en-GB" sz="1200" b="0" i="0" u="none" strike="noStrike" cap="none">
                <a:solidFill>
                  <a:schemeClr val="dk1"/>
                </a:solidFill>
                <a:latin typeface="Calibri"/>
                <a:ea typeface="Calibri"/>
                <a:cs typeface="Calibri"/>
                <a:sym typeface="Calibri"/>
              </a:rPr>
              <a:t>eg. 1- Ich komme aus Deutschland und ich wohne in einem Haus</a:t>
            </a:r>
            <a:endParaRPr/>
          </a:p>
          <a:p>
            <a:pPr marL="457200" marR="0" lvl="0" indent="-228600" algn="l" rtl="0">
              <a:lnSpc>
                <a:spcPct val="100000"/>
              </a:lnSpc>
              <a:spcBef>
                <a:spcPts val="0"/>
              </a:spcBef>
              <a:spcAft>
                <a:spcPts val="0"/>
              </a:spcAft>
              <a:buClr>
                <a:srgbClr val="000000"/>
              </a:buClr>
              <a:buSzPts val="1400"/>
              <a:buFont typeface="Arial"/>
              <a:buNone/>
            </a:pPr>
            <a:r>
              <a:rPr lang="en-GB" sz="1200" b="0" i="0" u="none" strike="noStrike" cap="none">
                <a:solidFill>
                  <a:schemeClr val="dk1"/>
                </a:solidFill>
                <a:latin typeface="Calibri"/>
                <a:ea typeface="Calibri"/>
                <a:cs typeface="Calibri"/>
                <a:sym typeface="Calibri"/>
              </a:rPr>
              <a:t>		Ich komme aus Deutschland und ich wohne in einer Wohnung</a:t>
            </a:r>
            <a:endParaRPr sz="1200" b="0" i="0" u="none" strike="noStrike" cap="none">
              <a:solidFill>
                <a:schemeClr val="dk1"/>
              </a:solidFill>
              <a:latin typeface="Calibri"/>
              <a:ea typeface="Calibri"/>
              <a:cs typeface="Calibri"/>
              <a:sym typeface="Calibri"/>
            </a:endParaRPr>
          </a:p>
          <a:p>
            <a:pPr marL="457200" marR="0" lvl="0" indent="-22860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a:p>
            <a:pPr marL="457200" marR="0" lvl="0" indent="-228600" algn="l" rtl="0">
              <a:lnSpc>
                <a:spcPct val="100000"/>
              </a:lnSpc>
              <a:spcBef>
                <a:spcPts val="0"/>
              </a:spcBef>
              <a:spcAft>
                <a:spcPts val="0"/>
              </a:spcAft>
              <a:buClr>
                <a:srgbClr val="000000"/>
              </a:buClr>
              <a:buSzPts val="1400"/>
              <a:buFont typeface="Arial"/>
              <a:buNone/>
            </a:pPr>
            <a:r>
              <a:rPr lang="en-GB" sz="1200" b="0" i="0" u="none" strike="noStrike" cap="none">
                <a:solidFill>
                  <a:schemeClr val="dk1"/>
                </a:solidFill>
                <a:latin typeface="Calibri"/>
                <a:ea typeface="Calibri"/>
                <a:cs typeface="Calibri"/>
                <a:sym typeface="Calibri"/>
              </a:rPr>
              <a:t>2. Mein Bruder ist elf Jahre alt/ Mein Bruder bin elf Jahre alt. </a:t>
            </a:r>
            <a:br>
              <a:rPr lang="en-GB" sz="1200" b="0" i="0" u="none" strike="noStrike" cap="none">
                <a:solidFill>
                  <a:schemeClr val="dk1"/>
                </a:solidFill>
                <a:latin typeface="Calibri"/>
                <a:ea typeface="Calibri"/>
                <a:cs typeface="Calibri"/>
                <a:sym typeface="Calibri"/>
              </a:rPr>
            </a:br>
            <a:endParaRPr/>
          </a:p>
          <a:p>
            <a:pPr marL="0" lvl="0" indent="0" algn="l" rtl="0">
              <a:spcBef>
                <a:spcPts val="0"/>
              </a:spcBef>
              <a:spcAft>
                <a:spcPts val="0"/>
              </a:spcAft>
              <a:buNone/>
            </a:pPr>
            <a:endParaRPr/>
          </a:p>
        </p:txBody>
      </p:sp>
      <p:sp>
        <p:nvSpPr>
          <p:cNvPr id="337" name="Google Shape;337;p2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Clr>
                <a:schemeClr val="dk1"/>
              </a:buClr>
              <a:buSzPts val="1200"/>
              <a:buFont typeface="Calibri"/>
              <a:buNone/>
            </a:pPr>
            <a:fld id="{00000000-1234-1234-1234-123412341234}" type="slidenum">
              <a:rPr lang="en-GB" sz="1200" b="0" i="0" u="none" strike="noStrike" cap="none">
                <a:solidFill>
                  <a:schemeClr val="dk1"/>
                </a:solidFill>
                <a:latin typeface="Calibri"/>
                <a:ea typeface="Calibri"/>
                <a:cs typeface="Calibri"/>
                <a:sym typeface="Calibri"/>
              </a:rPr>
              <a:t>25</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4" name="Google Shape;344;p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r>
              <a:rPr lang="en-GB" sz="1200" b="1" i="0" u="none" strike="noStrike" cap="none">
                <a:solidFill>
                  <a:schemeClr val="dk1"/>
                </a:solidFill>
                <a:latin typeface="Calibri"/>
                <a:ea typeface="Calibri"/>
                <a:cs typeface="Calibri"/>
                <a:sym typeface="Calibri"/>
              </a:rPr>
              <a:t>Spot the missing detail </a:t>
            </a:r>
            <a:r>
              <a:rPr lang="en-GB" sz="1200" b="0" i="0" u="none" strike="noStrike" cap="none">
                <a:solidFill>
                  <a:schemeClr val="dk1"/>
                </a:solidFill>
                <a:latin typeface="Calibri"/>
                <a:ea typeface="Calibri"/>
                <a:cs typeface="Calibri"/>
                <a:sym typeface="Calibri"/>
              </a:rPr>
              <a:t>​-Tell class they are going to listen to a text in which some words have been left out. Provide handout with missing words/write missing words on the board. There are no gaps to indicate where the omissions are. As the text is read they can note in the missing words on the sheet. </a:t>
            </a:r>
            <a:br>
              <a:rPr lang="en-GB" sz="1200" b="0" i="0" u="none" strike="noStrike" cap="none">
                <a:solidFill>
                  <a:schemeClr val="dk1"/>
                </a:solidFill>
                <a:latin typeface="Calibri"/>
                <a:ea typeface="Calibri"/>
                <a:cs typeface="Calibri"/>
                <a:sym typeface="Calibri"/>
              </a:rPr>
            </a:br>
            <a:endParaRPr/>
          </a:p>
          <a:p>
            <a:pPr marL="0" lvl="0" indent="0" algn="l" rtl="0">
              <a:spcBef>
                <a:spcPts val="0"/>
              </a:spcBef>
              <a:spcAft>
                <a:spcPts val="0"/>
              </a:spcAft>
              <a:buNone/>
            </a:pPr>
            <a:endParaRPr/>
          </a:p>
        </p:txBody>
      </p:sp>
      <p:sp>
        <p:nvSpPr>
          <p:cNvPr id="345" name="Google Shape;345;p2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Clr>
                <a:schemeClr val="dk1"/>
              </a:buClr>
              <a:buSzPts val="1200"/>
              <a:buFont typeface="Calibri"/>
              <a:buNone/>
            </a:pPr>
            <a:fld id="{00000000-1234-1234-1234-123412341234}" type="slidenum">
              <a:rPr lang="en-GB" sz="1200" b="0" i="0" u="none" strike="noStrike" cap="none">
                <a:solidFill>
                  <a:schemeClr val="dk1"/>
                </a:solidFill>
                <a:latin typeface="Calibri"/>
                <a:ea typeface="Calibri"/>
                <a:cs typeface="Calibri"/>
                <a:sym typeface="Calibri"/>
              </a:rPr>
              <a:t>26</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5" name="Google Shape;355;p2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r>
              <a:rPr lang="en-GB" sz="1200" b="1" i="0" u="none" strike="noStrike" cap="none">
                <a:solidFill>
                  <a:schemeClr val="dk1"/>
                </a:solidFill>
                <a:latin typeface="Calibri"/>
                <a:ea typeface="Calibri"/>
                <a:cs typeface="Calibri"/>
                <a:sym typeface="Calibri"/>
              </a:rPr>
              <a:t>Spot the missing detail </a:t>
            </a:r>
            <a:r>
              <a:rPr lang="en-GB" sz="1200" b="0" i="0" u="none" strike="noStrike" cap="none">
                <a:solidFill>
                  <a:schemeClr val="dk1"/>
                </a:solidFill>
                <a:latin typeface="Calibri"/>
                <a:ea typeface="Calibri"/>
                <a:cs typeface="Calibri"/>
                <a:sym typeface="Calibri"/>
              </a:rPr>
              <a:t>​-Tell class they are going to listen to a text in which some words have been left out. Provide handout with missing words/write missing words on the board. There are no gaps to indicate where the omissions are. As the text is read they can note in the missing words on the sheet. </a:t>
            </a:r>
            <a:br>
              <a:rPr lang="en-GB" sz="1200" b="0" i="0" u="none" strike="noStrike" cap="none">
                <a:solidFill>
                  <a:schemeClr val="dk1"/>
                </a:solidFill>
                <a:latin typeface="Calibri"/>
                <a:ea typeface="Calibri"/>
                <a:cs typeface="Calibri"/>
                <a:sym typeface="Calibri"/>
              </a:rPr>
            </a:br>
            <a:endParaRPr/>
          </a:p>
          <a:p>
            <a:pPr marL="0" lvl="0" indent="0" algn="l" rtl="0">
              <a:spcBef>
                <a:spcPts val="0"/>
              </a:spcBef>
              <a:spcAft>
                <a:spcPts val="0"/>
              </a:spcAft>
              <a:buNone/>
            </a:pPr>
            <a:endParaRPr/>
          </a:p>
        </p:txBody>
      </p:sp>
      <p:sp>
        <p:nvSpPr>
          <p:cNvPr id="356" name="Google Shape;356;p2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Clr>
                <a:schemeClr val="dk1"/>
              </a:buClr>
              <a:buSzPts val="1200"/>
              <a:buFont typeface="Calibri"/>
              <a:buNone/>
            </a:pPr>
            <a:fld id="{00000000-1234-1234-1234-123412341234}" type="slidenum">
              <a:rPr lang="en-GB" sz="1200" b="0" i="0" u="none" strike="noStrike" cap="none">
                <a:solidFill>
                  <a:schemeClr val="dk1"/>
                </a:solidFill>
                <a:latin typeface="Calibri"/>
                <a:ea typeface="Calibri"/>
                <a:cs typeface="Calibri"/>
                <a:sym typeface="Calibri"/>
              </a:rPr>
              <a:t>27</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6" name="Google Shape;366;p2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r>
              <a:rPr lang="en-GB" sz="1200" b="1" i="0" u="none" strike="noStrike" cap="none">
                <a:solidFill>
                  <a:schemeClr val="dk1"/>
                </a:solidFill>
                <a:latin typeface="Calibri"/>
                <a:ea typeface="Calibri"/>
                <a:cs typeface="Calibri"/>
                <a:sym typeface="Calibri"/>
              </a:rPr>
              <a:t>Spot the difference</a:t>
            </a:r>
            <a:r>
              <a:rPr lang="en-GB" sz="1200" b="0" i="0" u="none" strike="noStrike" cap="none">
                <a:solidFill>
                  <a:schemeClr val="dk1"/>
                </a:solidFill>
                <a:latin typeface="Calibri"/>
                <a:ea typeface="Calibri"/>
                <a:cs typeface="Calibri"/>
                <a:sym typeface="Calibri"/>
              </a:rPr>
              <a:t>​-Students are given this on paper. They need to correct each text to make it match the English. They also need to identify which text matches exactly. Correct – text 3.</a:t>
            </a:r>
            <a:endParaRPr/>
          </a:p>
          <a:p>
            <a:pPr marL="457200" marR="0" lvl="0" indent="-228600" algn="l" rtl="0">
              <a:lnSpc>
                <a:spcPct val="100000"/>
              </a:lnSpc>
              <a:spcBef>
                <a:spcPts val="0"/>
              </a:spcBef>
              <a:spcAft>
                <a:spcPts val="0"/>
              </a:spcAft>
              <a:buClr>
                <a:srgbClr val="000000"/>
              </a:buClr>
              <a:buSzPts val="1400"/>
              <a:buFont typeface="Arial"/>
              <a:buNone/>
            </a:pPr>
            <a:endParaRPr/>
          </a:p>
          <a:p>
            <a:pPr marL="0" lvl="0" indent="0" algn="l" rtl="0">
              <a:spcBef>
                <a:spcPts val="0"/>
              </a:spcBef>
              <a:spcAft>
                <a:spcPts val="0"/>
              </a:spcAft>
              <a:buNone/>
            </a:pPr>
            <a:endParaRPr/>
          </a:p>
        </p:txBody>
      </p:sp>
      <p:sp>
        <p:nvSpPr>
          <p:cNvPr id="367" name="Google Shape;367;p2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Clr>
                <a:schemeClr val="dk1"/>
              </a:buClr>
              <a:buSzPts val="1200"/>
              <a:buFont typeface="Calibri"/>
              <a:buNone/>
            </a:pPr>
            <a:fld id="{00000000-1234-1234-1234-123412341234}" type="slidenum">
              <a:rPr lang="en-GB" sz="1200" b="0" i="0" u="none" strike="noStrike" cap="none">
                <a:solidFill>
                  <a:schemeClr val="dk1"/>
                </a:solidFill>
                <a:latin typeface="Calibri"/>
                <a:ea typeface="Calibri"/>
                <a:cs typeface="Calibri"/>
                <a:sym typeface="Calibri"/>
              </a:rPr>
              <a:t>28</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8" name="Google Shape;378;p2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a:t>Translations into English from TL</a:t>
            </a:r>
            <a:endParaRPr/>
          </a:p>
        </p:txBody>
      </p:sp>
      <p:sp>
        <p:nvSpPr>
          <p:cNvPr id="379" name="Google Shape;379;p2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29</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9" name="Google Shape;109;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p3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8" name="Google Shape;388;p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p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3" name="Google Shape;393;p3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r>
              <a:rPr lang="en-GB"/>
              <a:t>Display slide on the board. </a:t>
            </a:r>
            <a:endParaRPr/>
          </a:p>
        </p:txBody>
      </p:sp>
      <p:sp>
        <p:nvSpPr>
          <p:cNvPr id="394" name="Google Shape;394;p3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200"/>
              <a:buFont typeface="Calibri"/>
              <a:buNone/>
            </a:pPr>
            <a:fld id="{00000000-1234-1234-1234-123412341234}" type="slidenum">
              <a:rPr lang="en-GB"/>
              <a:t>31</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p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0" name="Google Shape;410;p3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r>
              <a:rPr lang="en-GB"/>
              <a:t>Print one answer sheet per group of 3 for the ref to use. </a:t>
            </a:r>
            <a:endParaRPr/>
          </a:p>
        </p:txBody>
      </p:sp>
      <p:sp>
        <p:nvSpPr>
          <p:cNvPr id="411" name="Google Shape;411;p3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200"/>
              <a:buFont typeface="Calibri"/>
              <a:buNone/>
            </a:pPr>
            <a:fld id="{00000000-1234-1234-1234-123412341234}" type="slidenum">
              <a:rPr lang="en-GB"/>
              <a:t>32</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p3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r>
              <a:rPr lang="en-GB"/>
              <a:t>no snakes no ladders. Print this slide and the next slide for each group. </a:t>
            </a:r>
            <a:endParaRPr/>
          </a:p>
        </p:txBody>
      </p:sp>
      <p:sp>
        <p:nvSpPr>
          <p:cNvPr id="427" name="Google Shape;427;p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Google Shape;433;p3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r>
              <a:rPr lang="en-GB"/>
              <a:t>Answer sheet to be used by the referee in each group. </a:t>
            </a:r>
            <a:endParaRPr/>
          </a:p>
        </p:txBody>
      </p:sp>
      <p:sp>
        <p:nvSpPr>
          <p:cNvPr id="434" name="Google Shape;434;p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p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42" name="Google Shape;442;p3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3" name="Google Shape;443;p3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35</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
        <p:cNvGrpSpPr/>
        <p:nvPr/>
      </p:nvGrpSpPr>
      <p:grpSpPr>
        <a:xfrm>
          <a:off x="0" y="0"/>
          <a:ext cx="0" cy="0"/>
          <a:chOff x="0" y="0"/>
          <a:chExt cx="0" cy="0"/>
        </a:xfrm>
      </p:grpSpPr>
      <p:sp>
        <p:nvSpPr>
          <p:cNvPr id="451" name="Google Shape;451;p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2" name="Google Shape;452;p3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a:t>Translations English &gt;&gt; Spanish </a:t>
            </a:r>
            <a:endParaRPr/>
          </a:p>
        </p:txBody>
      </p:sp>
      <p:sp>
        <p:nvSpPr>
          <p:cNvPr id="453" name="Google Shape;453;p3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36</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p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62" name="Google Shape;462;p3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3" name="Google Shape;463;p3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37</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4" name="Google Shape;114;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a:t>Click to make sentence appear. Once it has appeared it will disappear in 15 seconds automatically.  Duplicate this slide lots of times in your ppt. You can change the amount of time the sentence is shown on screen by going to animation &gt;&gt; animation pane &gt;&gt; click on the second animation (red star) &gt;&gt; change the amount of secondly using the slider at the bottom of your screen. </a:t>
            </a:r>
            <a:endParaRPr/>
          </a:p>
        </p:txBody>
      </p:sp>
      <p:sp>
        <p:nvSpPr>
          <p:cNvPr id="115" name="Google Shape;115;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3" name="Google Shape;123;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a:t>Click to make sentence appear. Once it has appeared it will disappear in 15 seconds automatically.  Duplicate this slide lots of times in your ppt. You can change the amount of time the sentence is shown on screen by going to animation &gt;&gt; animation pane &gt;&gt; click on the second animation (red star) &gt;&gt; change the amount of secondly using the slider at the bottom of your screen. </a:t>
            </a:r>
            <a:endParaRPr/>
          </a:p>
        </p:txBody>
      </p:sp>
      <p:sp>
        <p:nvSpPr>
          <p:cNvPr id="124" name="Google Shape;124;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2" name="Google Shape;132;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a:t>Click to make sentence appear. Once it has appeared it will disappear in 15 seconds automatically.  Duplicate this slide lots of times in your ppt. You can change the amount of time the sentence is shown on screen by going to animation &gt;&gt; animation pane &gt;&gt; click on the second animation (red star) &gt;&gt; change the amount of secondly using the slider at the bottom of your screen. </a:t>
            </a:r>
            <a:endParaRPr/>
          </a:p>
        </p:txBody>
      </p:sp>
      <p:sp>
        <p:nvSpPr>
          <p:cNvPr id="133" name="Google Shape;133;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1" name="Google Shape;141;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a:t>Click to make sentence appear. Once it has appeared it will disappear in 15 seconds automatically.  Duplicate this slide lots of times in your ppt. You can change the amount of time the sentence is shown on screen by going to animation &gt;&gt; animation pane &gt;&gt; click on the second animation (red star) &gt;&gt; change the amount of secondly using the slider at the bottom of your screen. </a:t>
            </a:r>
            <a:endParaRPr/>
          </a:p>
        </p:txBody>
      </p:sp>
      <p:sp>
        <p:nvSpPr>
          <p:cNvPr id="142" name="Google Shape;142;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0" name="Google Shape;150;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a:t>Click to make sentence appear. Once it has appeared it will disappear in 15 seconds automatically.  Duplicate this slide lots of times in your ppt. You can change the amount of time the sentence is shown on screen by going to animation &gt;&gt; animation pane &gt;&gt; click on the second animation (red star) &gt;&gt; change the amount of secondly using the slider at the bottom of your screen. </a:t>
            </a:r>
            <a:endParaRPr/>
          </a:p>
        </p:txBody>
      </p:sp>
      <p:sp>
        <p:nvSpPr>
          <p:cNvPr id="151" name="Google Shape;151;p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9" name="Google Shape;159;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a:t>Click to make sentence appear. Once it has appeared it will disappear in 15 seconds automatically.  Duplicate this slide lots of times in your ppt. You can change the amount of time the sentence is shown on screen by going to animation &gt;&gt; animation pane &gt;&gt; click on the second animation (red star) &gt;&gt; change the amount of secondly using the slider at the bottom of your screen. </a:t>
            </a:r>
            <a:endParaRPr/>
          </a:p>
        </p:txBody>
      </p:sp>
      <p:sp>
        <p:nvSpPr>
          <p:cNvPr id="160" name="Google Shape;160;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6"/>
        <p:cNvGrpSpPr/>
        <p:nvPr/>
      </p:nvGrpSpPr>
      <p:grpSpPr>
        <a:xfrm>
          <a:off x="0" y="0"/>
          <a:ext cx="0" cy="0"/>
          <a:chOff x="0" y="0"/>
          <a:chExt cx="0" cy="0"/>
        </a:xfrm>
      </p:grpSpPr>
      <p:sp>
        <p:nvSpPr>
          <p:cNvPr id="17" name="Google Shape;17;p2"/>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8" name="Google Shape;18;p2"/>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9" name="Google Shape;19;p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3"/>
        <p:cNvGrpSpPr/>
        <p:nvPr/>
      </p:nvGrpSpPr>
      <p:grpSpPr>
        <a:xfrm>
          <a:off x="0" y="0"/>
          <a:ext cx="0" cy="0"/>
          <a:chOff x="0" y="0"/>
          <a:chExt cx="0" cy="0"/>
        </a:xfrm>
      </p:grpSpPr>
      <p:sp>
        <p:nvSpPr>
          <p:cNvPr id="74" name="Google Shape;74;p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5" name="Google Shape;75;p1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6" name="Google Shape;76;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9"/>
        <p:cNvGrpSpPr/>
        <p:nvPr/>
      </p:nvGrpSpPr>
      <p:grpSpPr>
        <a:xfrm>
          <a:off x="0" y="0"/>
          <a:ext cx="0" cy="0"/>
          <a:chOff x="0" y="0"/>
          <a:chExt cx="0" cy="0"/>
        </a:xfrm>
      </p:grpSpPr>
      <p:sp>
        <p:nvSpPr>
          <p:cNvPr id="80" name="Google Shape;80;p1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1" name="Google Shape;81;p1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2" name="Google Shape;82;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4" name="Google Shape;84;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2"/>
        <p:cNvGrpSpPr/>
        <p:nvPr/>
      </p:nvGrpSpPr>
      <p:grpSpPr>
        <a:xfrm>
          <a:off x="0" y="0"/>
          <a:ext cx="0" cy="0"/>
          <a:chOff x="0" y="0"/>
          <a:chExt cx="0" cy="0"/>
        </a:xfrm>
      </p:grpSpPr>
      <p:sp>
        <p:nvSpPr>
          <p:cNvPr id="23" name="Google Shape;23;p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4" name="Google Shape;24;p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5" name="Google Shape;25;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8"/>
        <p:cNvGrpSpPr/>
        <p:nvPr/>
      </p:nvGrpSpPr>
      <p:grpSpPr>
        <a:xfrm>
          <a:off x="0" y="0"/>
          <a:ext cx="0" cy="0"/>
          <a:chOff x="0" y="0"/>
          <a:chExt cx="0" cy="0"/>
        </a:xfrm>
      </p:grpSpPr>
      <p:sp>
        <p:nvSpPr>
          <p:cNvPr id="29" name="Google Shape;29;p4"/>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0" name="Google Shape;30;p4"/>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1" name="Google Shape;31;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4"/>
        <p:cNvGrpSpPr/>
        <p:nvPr/>
      </p:nvGrpSpPr>
      <p:grpSpPr>
        <a:xfrm>
          <a:off x="0" y="0"/>
          <a:ext cx="0" cy="0"/>
          <a:chOff x="0" y="0"/>
          <a:chExt cx="0" cy="0"/>
        </a:xfrm>
      </p:grpSpPr>
      <p:sp>
        <p:nvSpPr>
          <p:cNvPr id="35" name="Google Shape;35;p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6" name="Google Shape;36;p5"/>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 name="Google Shape;37;p5"/>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8" name="Google Shape;38;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1"/>
        <p:cNvGrpSpPr/>
        <p:nvPr/>
      </p:nvGrpSpPr>
      <p:grpSpPr>
        <a:xfrm>
          <a:off x="0" y="0"/>
          <a:ext cx="0" cy="0"/>
          <a:chOff x="0" y="0"/>
          <a:chExt cx="0" cy="0"/>
        </a:xfrm>
      </p:grpSpPr>
      <p:sp>
        <p:nvSpPr>
          <p:cNvPr id="42" name="Google Shape;42;p6"/>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3" name="Google Shape;43;p6"/>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4" name="Google Shape;44;p6"/>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5" name="Google Shape;45;p6"/>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6" name="Google Shape;46;p6"/>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7" name="Google Shape;47;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0"/>
        <p:cNvGrpSpPr/>
        <p:nvPr/>
      </p:nvGrpSpPr>
      <p:grpSpPr>
        <a:xfrm>
          <a:off x="0" y="0"/>
          <a:ext cx="0" cy="0"/>
          <a:chOff x="0" y="0"/>
          <a:chExt cx="0" cy="0"/>
        </a:xfrm>
      </p:grpSpPr>
      <p:sp>
        <p:nvSpPr>
          <p:cNvPr id="51" name="Google Shape;51;p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2" name="Google Shape;52;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4" name="Google Shape;54;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5"/>
        <p:cNvGrpSpPr/>
        <p:nvPr/>
      </p:nvGrpSpPr>
      <p:grpSpPr>
        <a:xfrm>
          <a:off x="0" y="0"/>
          <a:ext cx="0" cy="0"/>
          <a:chOff x="0" y="0"/>
          <a:chExt cx="0" cy="0"/>
        </a:xfrm>
      </p:grpSpPr>
      <p:sp>
        <p:nvSpPr>
          <p:cNvPr id="56" name="Google Shape;56;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8" name="Google Shape;58;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9"/>
        <p:cNvGrpSpPr/>
        <p:nvPr/>
      </p:nvGrpSpPr>
      <p:grpSpPr>
        <a:xfrm>
          <a:off x="0" y="0"/>
          <a:ext cx="0" cy="0"/>
          <a:chOff x="0" y="0"/>
          <a:chExt cx="0" cy="0"/>
        </a:xfrm>
      </p:grpSpPr>
      <p:sp>
        <p:nvSpPr>
          <p:cNvPr id="60" name="Google Shape;60;p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1" name="Google Shape;61;p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2" name="Google Shape;62;p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3" name="Google Shape;63;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5" name="Google Shape;65;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6"/>
        <p:cNvGrpSpPr/>
        <p:nvPr/>
      </p:nvGrpSpPr>
      <p:grpSpPr>
        <a:xfrm>
          <a:off x="0" y="0"/>
          <a:ext cx="0" cy="0"/>
          <a:chOff x="0" y="0"/>
          <a:chExt cx="0" cy="0"/>
        </a:xfrm>
      </p:grpSpPr>
      <p:sp>
        <p:nvSpPr>
          <p:cNvPr id="67" name="Google Shape;67;p1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8" name="Google Shape;68;p10"/>
          <p:cNvSpPr>
            <a:spLocks noGrp="1"/>
          </p:cNvSpPr>
          <p:nvPr>
            <p:ph type="pic" idx="2"/>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69" name="Google Shape;69;p1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70" name="Google Shape;70;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
        <p:nvSpPr>
          <p:cNvPr id="15" name="Google Shape;15;p1"/>
          <p:cNvSpPr txBox="1"/>
          <p:nvPr/>
        </p:nvSpPr>
        <p:spPr>
          <a:xfrm>
            <a:off x="4705165" y="6385023"/>
            <a:ext cx="3293616" cy="30777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400" b="0" i="0" u="none" strike="noStrike" cap="none">
                <a:solidFill>
                  <a:srgbClr val="B3C6E7"/>
                </a:solidFill>
                <a:latin typeface="Architects Daughter"/>
                <a:ea typeface="Architects Daughter"/>
                <a:cs typeface="Architects Daughter"/>
                <a:sym typeface="Architects Daughter"/>
              </a:rPr>
              <a:t>Created by Frau Bastow</a:t>
            </a:r>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2.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5.jpg"/></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graphicFrame>
        <p:nvGraphicFramePr>
          <p:cNvPr id="90" name="Google Shape;90;p13"/>
          <p:cNvGraphicFramePr/>
          <p:nvPr/>
        </p:nvGraphicFramePr>
        <p:xfrm>
          <a:off x="1085850" y="4190297"/>
          <a:ext cx="10618475" cy="2499380"/>
        </p:xfrm>
        <a:graphic>
          <a:graphicData uri="http://schemas.openxmlformats.org/drawingml/2006/table">
            <a:tbl>
              <a:tblPr firstRow="1" bandRow="1">
                <a:noFill/>
                <a:tableStyleId>{A09FE9B4-36D8-492A-BFEF-522EEB8625BE}</a:tableStyleId>
              </a:tblPr>
              <a:tblGrid>
                <a:gridCol w="2149625">
                  <a:extLst>
                    <a:ext uri="{9D8B030D-6E8A-4147-A177-3AD203B41FA5}">
                      <a16:colId xmlns:a16="http://schemas.microsoft.com/office/drawing/2014/main" val="20000"/>
                    </a:ext>
                  </a:extLst>
                </a:gridCol>
                <a:gridCol w="1547375">
                  <a:extLst>
                    <a:ext uri="{9D8B030D-6E8A-4147-A177-3AD203B41FA5}">
                      <a16:colId xmlns:a16="http://schemas.microsoft.com/office/drawing/2014/main" val="20001"/>
                    </a:ext>
                  </a:extLst>
                </a:gridCol>
                <a:gridCol w="3585825">
                  <a:extLst>
                    <a:ext uri="{9D8B030D-6E8A-4147-A177-3AD203B41FA5}">
                      <a16:colId xmlns:a16="http://schemas.microsoft.com/office/drawing/2014/main" val="20002"/>
                    </a:ext>
                  </a:extLst>
                </a:gridCol>
                <a:gridCol w="3335650">
                  <a:extLst>
                    <a:ext uri="{9D8B030D-6E8A-4147-A177-3AD203B41FA5}">
                      <a16:colId xmlns:a16="http://schemas.microsoft.com/office/drawing/2014/main" val="20003"/>
                    </a:ext>
                  </a:extLst>
                </a:gridCol>
              </a:tblGrid>
              <a:tr h="292875">
                <a:tc>
                  <a:txBody>
                    <a:bodyPr/>
                    <a:lstStyle/>
                    <a:p>
                      <a:pPr marL="0" marR="0" lvl="0" indent="0" algn="l" rtl="0">
                        <a:spcBef>
                          <a:spcPts val="0"/>
                        </a:spcBef>
                        <a:spcAft>
                          <a:spcPts val="0"/>
                        </a:spcAft>
                        <a:buNone/>
                      </a:pPr>
                      <a:r>
                        <a:rPr lang="en-GB" sz="1400" b="1" u="none" strike="noStrike" cap="none">
                          <a:latin typeface="Comic Sans MS"/>
                          <a:ea typeface="Comic Sans MS"/>
                          <a:cs typeface="Comic Sans MS"/>
                          <a:sym typeface="Comic Sans MS"/>
                        </a:rPr>
                        <a:t>subject </a:t>
                      </a:r>
                      <a:endParaRPr/>
                    </a:p>
                  </a:txBody>
                  <a:tcPr marL="91450" marR="91450" marT="45725" marB="45725">
                    <a:solidFill>
                      <a:srgbClr val="C4E0B2"/>
                    </a:solidFill>
                  </a:tcPr>
                </a:tc>
                <a:tc>
                  <a:txBody>
                    <a:bodyPr/>
                    <a:lstStyle/>
                    <a:p>
                      <a:pPr marL="0" marR="0" lvl="0" indent="0" algn="l" rtl="0">
                        <a:spcBef>
                          <a:spcPts val="0"/>
                        </a:spcBef>
                        <a:spcAft>
                          <a:spcPts val="0"/>
                        </a:spcAft>
                        <a:buNone/>
                      </a:pPr>
                      <a:r>
                        <a:rPr lang="en-GB" sz="1400" b="1">
                          <a:latin typeface="Comic Sans MS"/>
                          <a:ea typeface="Comic Sans MS"/>
                          <a:cs typeface="Comic Sans MS"/>
                          <a:sym typeface="Comic Sans MS"/>
                        </a:rPr>
                        <a:t>auxilary verb</a:t>
                      </a:r>
                      <a:endParaRPr/>
                    </a:p>
                  </a:txBody>
                  <a:tcPr marL="91450" marR="91450" marT="45725" marB="45725">
                    <a:solidFill>
                      <a:srgbClr val="C4E0B2"/>
                    </a:solidFill>
                  </a:tcPr>
                </a:tc>
                <a:tc>
                  <a:txBody>
                    <a:bodyPr/>
                    <a:lstStyle/>
                    <a:p>
                      <a:pPr marL="0" marR="0" lvl="0" indent="0" algn="l" rtl="0">
                        <a:spcBef>
                          <a:spcPts val="0"/>
                        </a:spcBef>
                        <a:spcAft>
                          <a:spcPts val="0"/>
                        </a:spcAft>
                        <a:buNone/>
                      </a:pPr>
                      <a:r>
                        <a:rPr lang="en-GB" sz="1400" b="1">
                          <a:latin typeface="Comic Sans MS"/>
                          <a:ea typeface="Comic Sans MS"/>
                          <a:cs typeface="Comic Sans MS"/>
                          <a:sym typeface="Comic Sans MS"/>
                        </a:rPr>
                        <a:t>TMP</a:t>
                      </a:r>
                      <a:endParaRPr/>
                    </a:p>
                  </a:txBody>
                  <a:tcPr marL="91450" marR="91450" marT="45725" marB="45725">
                    <a:solidFill>
                      <a:srgbClr val="C4E0B2"/>
                    </a:solidFill>
                  </a:tcPr>
                </a:tc>
                <a:tc>
                  <a:txBody>
                    <a:bodyPr/>
                    <a:lstStyle/>
                    <a:p>
                      <a:pPr marL="0" marR="0" lvl="0" indent="0" algn="l" rtl="0">
                        <a:spcBef>
                          <a:spcPts val="0"/>
                        </a:spcBef>
                        <a:spcAft>
                          <a:spcPts val="0"/>
                        </a:spcAft>
                        <a:buNone/>
                      </a:pPr>
                      <a:r>
                        <a:rPr lang="en-GB" sz="1400" b="1">
                          <a:latin typeface="Comic Sans MS"/>
                          <a:ea typeface="Comic Sans MS"/>
                          <a:cs typeface="Comic Sans MS"/>
                          <a:sym typeface="Comic Sans MS"/>
                        </a:rPr>
                        <a:t>past participle</a:t>
                      </a:r>
                      <a:endParaRPr/>
                    </a:p>
                  </a:txBody>
                  <a:tcPr marL="91450" marR="91450" marT="45725" marB="45725">
                    <a:solidFill>
                      <a:srgbClr val="C4E0B2"/>
                    </a:solidFill>
                  </a:tcPr>
                </a:tc>
                <a:extLst>
                  <a:ext uri="{0D108BD9-81ED-4DB2-BD59-A6C34878D82A}">
                    <a16:rowId xmlns:a16="http://schemas.microsoft.com/office/drawing/2014/main" val="10000"/>
                  </a:ext>
                </a:extLst>
              </a:tr>
              <a:tr h="1376500">
                <a:tc rowSpan="2">
                  <a:txBody>
                    <a:bodyPr/>
                    <a:lstStyle/>
                    <a:p>
                      <a:pPr marL="0" marR="0" lvl="0" indent="0" algn="l" rtl="0">
                        <a:spcBef>
                          <a:spcPts val="0"/>
                        </a:spcBef>
                        <a:spcAft>
                          <a:spcPts val="0"/>
                        </a:spcAft>
                        <a:buNone/>
                      </a:pPr>
                      <a:endParaRPr sz="1800">
                        <a:latin typeface="Comic Sans MS"/>
                        <a:ea typeface="Comic Sans MS"/>
                        <a:cs typeface="Comic Sans MS"/>
                        <a:sym typeface="Comic Sans MS"/>
                      </a:endParaRPr>
                    </a:p>
                    <a:p>
                      <a:pPr marL="0" marR="0" lvl="0" indent="0" algn="l" rtl="0">
                        <a:spcBef>
                          <a:spcPts val="0"/>
                        </a:spcBef>
                        <a:spcAft>
                          <a:spcPts val="0"/>
                        </a:spcAft>
                        <a:buNone/>
                      </a:pPr>
                      <a:r>
                        <a:rPr lang="en-GB" sz="1400">
                          <a:latin typeface="Comic Sans MS"/>
                          <a:ea typeface="Comic Sans MS"/>
                          <a:cs typeface="Comic Sans MS"/>
                          <a:sym typeface="Comic Sans MS"/>
                        </a:rPr>
                        <a:t>Ich</a:t>
                      </a:r>
                      <a:endParaRPr/>
                    </a:p>
                    <a:p>
                      <a:pPr marL="0" marR="0" lvl="0" indent="0" algn="l" rtl="0">
                        <a:spcBef>
                          <a:spcPts val="0"/>
                        </a:spcBef>
                        <a:spcAft>
                          <a:spcPts val="0"/>
                        </a:spcAft>
                        <a:buNone/>
                      </a:pPr>
                      <a:endParaRPr sz="1800">
                        <a:latin typeface="Comic Sans MS"/>
                        <a:ea typeface="Comic Sans MS"/>
                        <a:cs typeface="Comic Sans MS"/>
                        <a:sym typeface="Comic Sans MS"/>
                      </a:endParaRPr>
                    </a:p>
                    <a:p>
                      <a:pPr marL="0" marR="0" lvl="0" indent="0" algn="l" rtl="0">
                        <a:spcBef>
                          <a:spcPts val="0"/>
                        </a:spcBef>
                        <a:spcAft>
                          <a:spcPts val="0"/>
                        </a:spcAft>
                        <a:buNone/>
                      </a:pPr>
                      <a:endParaRPr sz="1800">
                        <a:latin typeface="Comic Sans MS"/>
                        <a:ea typeface="Comic Sans MS"/>
                        <a:cs typeface="Comic Sans MS"/>
                        <a:sym typeface="Comic Sans MS"/>
                      </a:endParaRPr>
                    </a:p>
                    <a:p>
                      <a:pPr marL="0" marR="0" lvl="0" indent="0" algn="l" rtl="0">
                        <a:spcBef>
                          <a:spcPts val="0"/>
                        </a:spcBef>
                        <a:spcAft>
                          <a:spcPts val="0"/>
                        </a:spcAft>
                        <a:buNone/>
                      </a:pPr>
                      <a:r>
                        <a:rPr lang="en-GB" sz="1400">
                          <a:latin typeface="Comic Sans MS"/>
                          <a:ea typeface="Comic Sans MS"/>
                          <a:cs typeface="Comic Sans MS"/>
                          <a:sym typeface="Comic Sans MS"/>
                        </a:rPr>
                        <a:t>Wir </a:t>
                      </a:r>
                      <a:endParaRPr/>
                    </a:p>
                    <a:p>
                      <a:pPr marL="0" marR="0" lvl="0" indent="0" algn="l" rtl="0">
                        <a:spcBef>
                          <a:spcPts val="0"/>
                        </a:spcBef>
                        <a:spcAft>
                          <a:spcPts val="0"/>
                        </a:spcAft>
                        <a:buNone/>
                      </a:pPr>
                      <a:endParaRPr sz="1400">
                        <a:latin typeface="Comic Sans MS"/>
                        <a:ea typeface="Comic Sans MS"/>
                        <a:cs typeface="Comic Sans MS"/>
                        <a:sym typeface="Comic Sans MS"/>
                      </a:endParaRPr>
                    </a:p>
                    <a:p>
                      <a:pPr marL="0" marR="0" lvl="0" indent="0" algn="l" rtl="0">
                        <a:spcBef>
                          <a:spcPts val="0"/>
                        </a:spcBef>
                        <a:spcAft>
                          <a:spcPts val="0"/>
                        </a:spcAft>
                        <a:buNone/>
                      </a:pPr>
                      <a:endParaRPr sz="1400">
                        <a:latin typeface="Comic Sans MS"/>
                        <a:ea typeface="Comic Sans MS"/>
                        <a:cs typeface="Comic Sans MS"/>
                        <a:sym typeface="Comic Sans MS"/>
                      </a:endParaRPr>
                    </a:p>
                    <a:p>
                      <a:pPr marL="0" marR="0" lvl="0" indent="0" algn="l" rtl="0">
                        <a:spcBef>
                          <a:spcPts val="0"/>
                        </a:spcBef>
                        <a:spcAft>
                          <a:spcPts val="0"/>
                        </a:spcAft>
                        <a:buNone/>
                      </a:pPr>
                      <a:r>
                        <a:rPr lang="en-GB" sz="1400">
                          <a:latin typeface="Comic Sans MS"/>
                          <a:ea typeface="Comic Sans MS"/>
                          <a:cs typeface="Comic Sans MS"/>
                          <a:sym typeface="Comic Sans MS"/>
                        </a:rPr>
                        <a:t>Ich</a:t>
                      </a:r>
                      <a:endParaRPr/>
                    </a:p>
                    <a:p>
                      <a:pPr marL="0" marR="0" lvl="0" indent="0" algn="l" rtl="0">
                        <a:spcBef>
                          <a:spcPts val="0"/>
                        </a:spcBef>
                        <a:spcAft>
                          <a:spcPts val="0"/>
                        </a:spcAft>
                        <a:buNone/>
                      </a:pPr>
                      <a:r>
                        <a:rPr lang="en-GB" sz="1400">
                          <a:latin typeface="Comic Sans MS"/>
                          <a:ea typeface="Comic Sans MS"/>
                          <a:cs typeface="Comic Sans MS"/>
                          <a:sym typeface="Comic Sans MS"/>
                        </a:rPr>
                        <a:t>Wir </a:t>
                      </a:r>
                      <a:endParaRPr/>
                    </a:p>
                  </a:txBody>
                  <a:tcPr marL="91450" marR="91450" marT="45725" marB="45725">
                    <a:solidFill>
                      <a:srgbClr val="E1EFD8"/>
                    </a:solidFill>
                  </a:tcPr>
                </a:tc>
                <a:tc>
                  <a:txBody>
                    <a:bodyPr/>
                    <a:lstStyle/>
                    <a:p>
                      <a:pPr marL="0" marR="0" lvl="0" indent="0" algn="l" rtl="0">
                        <a:spcBef>
                          <a:spcPts val="0"/>
                        </a:spcBef>
                        <a:spcAft>
                          <a:spcPts val="0"/>
                        </a:spcAft>
                        <a:buNone/>
                      </a:pPr>
                      <a:endParaRPr sz="1800">
                        <a:latin typeface="Comic Sans MS"/>
                        <a:ea typeface="Comic Sans MS"/>
                        <a:cs typeface="Comic Sans MS"/>
                        <a:sym typeface="Comic Sans MS"/>
                      </a:endParaRPr>
                    </a:p>
                    <a:p>
                      <a:pPr marL="0" marR="0" lvl="0" indent="0" algn="l" rtl="0">
                        <a:spcBef>
                          <a:spcPts val="0"/>
                        </a:spcBef>
                        <a:spcAft>
                          <a:spcPts val="0"/>
                        </a:spcAft>
                        <a:buNone/>
                      </a:pPr>
                      <a:r>
                        <a:rPr lang="en-GB" sz="1400">
                          <a:latin typeface="Comic Sans MS"/>
                          <a:ea typeface="Comic Sans MS"/>
                          <a:cs typeface="Comic Sans MS"/>
                          <a:sym typeface="Comic Sans MS"/>
                        </a:rPr>
                        <a:t>habe</a:t>
                      </a:r>
                      <a:endParaRPr sz="1400">
                        <a:latin typeface="Comic Sans MS"/>
                        <a:ea typeface="Comic Sans MS"/>
                        <a:cs typeface="Comic Sans MS"/>
                        <a:sym typeface="Comic Sans MS"/>
                      </a:endParaRPr>
                    </a:p>
                    <a:p>
                      <a:pPr marL="0" marR="0" lvl="0" indent="0" algn="l" rtl="0">
                        <a:spcBef>
                          <a:spcPts val="0"/>
                        </a:spcBef>
                        <a:spcAft>
                          <a:spcPts val="0"/>
                        </a:spcAft>
                        <a:buNone/>
                      </a:pPr>
                      <a:endParaRPr sz="1400">
                        <a:latin typeface="Comic Sans MS"/>
                        <a:ea typeface="Comic Sans MS"/>
                        <a:cs typeface="Comic Sans MS"/>
                        <a:sym typeface="Comic Sans MS"/>
                      </a:endParaRPr>
                    </a:p>
                    <a:p>
                      <a:pPr marL="0" marR="0" lvl="0" indent="0" algn="l" rtl="0">
                        <a:spcBef>
                          <a:spcPts val="0"/>
                        </a:spcBef>
                        <a:spcAft>
                          <a:spcPts val="0"/>
                        </a:spcAft>
                        <a:buNone/>
                      </a:pPr>
                      <a:endParaRPr sz="1400">
                        <a:latin typeface="Comic Sans MS"/>
                        <a:ea typeface="Comic Sans MS"/>
                        <a:cs typeface="Comic Sans MS"/>
                        <a:sym typeface="Comic Sans MS"/>
                      </a:endParaRPr>
                    </a:p>
                    <a:p>
                      <a:pPr marL="0" marR="0" lvl="0" indent="0" algn="l" rtl="0">
                        <a:spcBef>
                          <a:spcPts val="0"/>
                        </a:spcBef>
                        <a:spcAft>
                          <a:spcPts val="0"/>
                        </a:spcAft>
                        <a:buNone/>
                      </a:pPr>
                      <a:endParaRPr sz="1400">
                        <a:latin typeface="Comic Sans MS"/>
                        <a:ea typeface="Comic Sans MS"/>
                        <a:cs typeface="Comic Sans MS"/>
                        <a:sym typeface="Comic Sans MS"/>
                      </a:endParaRPr>
                    </a:p>
                    <a:p>
                      <a:pPr marL="0" marR="0" lvl="0" indent="0" algn="l" rtl="0">
                        <a:spcBef>
                          <a:spcPts val="0"/>
                        </a:spcBef>
                        <a:spcAft>
                          <a:spcPts val="0"/>
                        </a:spcAft>
                        <a:buNone/>
                      </a:pPr>
                      <a:r>
                        <a:rPr lang="en-GB" sz="1400">
                          <a:latin typeface="Comic Sans MS"/>
                          <a:ea typeface="Comic Sans MS"/>
                          <a:cs typeface="Comic Sans MS"/>
                          <a:sym typeface="Comic Sans MS"/>
                        </a:rPr>
                        <a:t>haben</a:t>
                      </a:r>
                      <a:endParaRPr sz="1400">
                        <a:latin typeface="Comic Sans MS"/>
                        <a:ea typeface="Comic Sans MS"/>
                        <a:cs typeface="Comic Sans MS"/>
                        <a:sym typeface="Comic Sans MS"/>
                      </a:endParaRPr>
                    </a:p>
                  </a:txBody>
                  <a:tcPr marL="91450" marR="91450" marT="45725" marB="45725">
                    <a:solidFill>
                      <a:srgbClr val="E1EFD8"/>
                    </a:solidFill>
                  </a:tcPr>
                </a:tc>
                <a:tc>
                  <a:txBody>
                    <a:bodyPr/>
                    <a:lstStyle/>
                    <a:p>
                      <a:pPr marL="0" marR="0" lvl="0" indent="0" algn="l" rtl="0">
                        <a:spcBef>
                          <a:spcPts val="0"/>
                        </a:spcBef>
                        <a:spcAft>
                          <a:spcPts val="0"/>
                        </a:spcAft>
                        <a:buNone/>
                      </a:pPr>
                      <a:r>
                        <a:rPr lang="en-GB" sz="1200" b="1">
                          <a:latin typeface="Comic Sans MS"/>
                          <a:ea typeface="Comic Sans MS"/>
                          <a:cs typeface="Comic Sans MS"/>
                          <a:sym typeface="Comic Sans MS"/>
                        </a:rPr>
                        <a:t>viel</a:t>
                      </a:r>
                      <a:r>
                        <a:rPr lang="en-GB" sz="1200">
                          <a:latin typeface="Comic Sans MS"/>
                          <a:ea typeface="Comic Sans MS"/>
                          <a:cs typeface="Comic Sans MS"/>
                          <a:sym typeface="Comic Sans MS"/>
                        </a:rPr>
                        <a:t>/</a:t>
                      </a:r>
                      <a:r>
                        <a:rPr lang="en-GB" sz="1200" i="1">
                          <a:latin typeface="Comic Sans MS"/>
                          <a:ea typeface="Comic Sans MS"/>
                          <a:cs typeface="Comic Sans MS"/>
                          <a:sym typeface="Comic Sans MS"/>
                        </a:rPr>
                        <a:t>a lot</a:t>
                      </a:r>
                      <a:endParaRPr sz="1200" i="1">
                        <a:latin typeface="Comic Sans MS"/>
                        <a:ea typeface="Comic Sans MS"/>
                        <a:cs typeface="Comic Sans MS"/>
                        <a:sym typeface="Comic Sans MS"/>
                      </a:endParaRPr>
                    </a:p>
                    <a:p>
                      <a:pPr marL="0" marR="0" lvl="0" indent="0" algn="l" rtl="0">
                        <a:spcBef>
                          <a:spcPts val="0"/>
                        </a:spcBef>
                        <a:spcAft>
                          <a:spcPts val="0"/>
                        </a:spcAft>
                        <a:buNone/>
                      </a:pPr>
                      <a:r>
                        <a:rPr lang="en-GB" sz="1200" b="1">
                          <a:latin typeface="Comic Sans MS"/>
                          <a:ea typeface="Comic Sans MS"/>
                          <a:cs typeface="Comic Sans MS"/>
                          <a:sym typeface="Comic Sans MS"/>
                        </a:rPr>
                        <a:t>Souvenirs</a:t>
                      </a:r>
                      <a:r>
                        <a:rPr lang="en-GB" sz="1200">
                          <a:latin typeface="Comic Sans MS"/>
                          <a:ea typeface="Comic Sans MS"/>
                          <a:cs typeface="Comic Sans MS"/>
                          <a:sym typeface="Comic Sans MS"/>
                        </a:rPr>
                        <a:t>/</a:t>
                      </a:r>
                      <a:r>
                        <a:rPr lang="en-GB" sz="1200" i="1">
                          <a:latin typeface="Comic Sans MS"/>
                          <a:ea typeface="Comic Sans MS"/>
                          <a:cs typeface="Comic Sans MS"/>
                          <a:sym typeface="Comic Sans MS"/>
                        </a:rPr>
                        <a:t>souvenirs</a:t>
                      </a:r>
                      <a:endParaRPr/>
                    </a:p>
                    <a:p>
                      <a:pPr marL="0" marR="0" lvl="0" indent="0" algn="l" rtl="0">
                        <a:spcBef>
                          <a:spcPts val="0"/>
                        </a:spcBef>
                        <a:spcAft>
                          <a:spcPts val="0"/>
                        </a:spcAft>
                        <a:buNone/>
                      </a:pPr>
                      <a:r>
                        <a:rPr lang="en-GB" sz="1200" b="1">
                          <a:latin typeface="Comic Sans MS"/>
                          <a:ea typeface="Comic Sans MS"/>
                          <a:cs typeface="Comic Sans MS"/>
                          <a:sym typeface="Comic Sans MS"/>
                        </a:rPr>
                        <a:t>coole Bands</a:t>
                      </a:r>
                      <a:r>
                        <a:rPr lang="en-GB" sz="1200">
                          <a:latin typeface="Comic Sans MS"/>
                          <a:ea typeface="Comic Sans MS"/>
                          <a:cs typeface="Comic Sans MS"/>
                          <a:sym typeface="Comic Sans MS"/>
                        </a:rPr>
                        <a:t>/</a:t>
                      </a:r>
                      <a:r>
                        <a:rPr lang="en-GB" sz="1200" i="1">
                          <a:latin typeface="Comic Sans MS"/>
                          <a:ea typeface="Comic Sans MS"/>
                          <a:cs typeface="Comic Sans MS"/>
                          <a:sym typeface="Comic Sans MS"/>
                        </a:rPr>
                        <a:t>cool bands</a:t>
                      </a:r>
                      <a:endParaRPr sz="1200" i="1">
                        <a:latin typeface="Comic Sans MS"/>
                        <a:ea typeface="Comic Sans MS"/>
                        <a:cs typeface="Comic Sans MS"/>
                        <a:sym typeface="Comic Sans MS"/>
                      </a:endParaRPr>
                    </a:p>
                    <a:p>
                      <a:pPr marL="0" marR="0" lvl="0" indent="0" algn="l" rtl="0">
                        <a:spcBef>
                          <a:spcPts val="0"/>
                        </a:spcBef>
                        <a:spcAft>
                          <a:spcPts val="0"/>
                        </a:spcAft>
                        <a:buNone/>
                      </a:pPr>
                      <a:r>
                        <a:rPr lang="en-GB" sz="1200" b="1">
                          <a:latin typeface="Comic Sans MS"/>
                          <a:ea typeface="Comic Sans MS"/>
                          <a:cs typeface="Comic Sans MS"/>
                          <a:sym typeface="Comic Sans MS"/>
                        </a:rPr>
                        <a:t>in einem Zelt/</a:t>
                      </a:r>
                      <a:r>
                        <a:rPr lang="en-GB" sz="1200" i="1">
                          <a:latin typeface="Comic Sans MS"/>
                          <a:ea typeface="Comic Sans MS"/>
                          <a:cs typeface="Comic Sans MS"/>
                          <a:sym typeface="Comic Sans MS"/>
                        </a:rPr>
                        <a:t>in a tent</a:t>
                      </a:r>
                      <a:endParaRPr sz="1200" i="1">
                        <a:latin typeface="Comic Sans MS"/>
                        <a:ea typeface="Comic Sans MS"/>
                        <a:cs typeface="Comic Sans MS"/>
                        <a:sym typeface="Comic Sans MS"/>
                      </a:endParaRPr>
                    </a:p>
                    <a:p>
                      <a:pPr marL="0" marR="0" lvl="0" indent="0" algn="l" rtl="0">
                        <a:spcBef>
                          <a:spcPts val="0"/>
                        </a:spcBef>
                        <a:spcAft>
                          <a:spcPts val="0"/>
                        </a:spcAft>
                        <a:buNone/>
                      </a:pPr>
                      <a:r>
                        <a:rPr lang="en-GB" sz="1200" b="1">
                          <a:latin typeface="Comic Sans MS"/>
                          <a:ea typeface="Comic Sans MS"/>
                          <a:cs typeface="Comic Sans MS"/>
                          <a:sym typeface="Comic Sans MS"/>
                        </a:rPr>
                        <a:t>neue Freunde</a:t>
                      </a:r>
                      <a:r>
                        <a:rPr lang="en-GB" sz="1200">
                          <a:latin typeface="Comic Sans MS"/>
                          <a:ea typeface="Comic Sans MS"/>
                          <a:cs typeface="Comic Sans MS"/>
                          <a:sym typeface="Comic Sans MS"/>
                        </a:rPr>
                        <a:t>/</a:t>
                      </a:r>
                      <a:r>
                        <a:rPr lang="en-GB" sz="1200" i="1">
                          <a:latin typeface="Comic Sans MS"/>
                          <a:ea typeface="Comic Sans MS"/>
                          <a:cs typeface="Comic Sans MS"/>
                          <a:sym typeface="Comic Sans MS"/>
                        </a:rPr>
                        <a:t>new friends</a:t>
                      </a:r>
                      <a:endParaRPr sz="1200" i="1">
                        <a:latin typeface="Comic Sans MS"/>
                        <a:ea typeface="Comic Sans MS"/>
                        <a:cs typeface="Comic Sans MS"/>
                        <a:sym typeface="Comic Sans MS"/>
                      </a:endParaRPr>
                    </a:p>
                    <a:p>
                      <a:pPr marL="0" marR="0" lvl="0" indent="0" algn="l" rtl="0">
                        <a:spcBef>
                          <a:spcPts val="0"/>
                        </a:spcBef>
                        <a:spcAft>
                          <a:spcPts val="0"/>
                        </a:spcAft>
                        <a:buNone/>
                      </a:pPr>
                      <a:r>
                        <a:rPr lang="en-GB" sz="1200" b="1">
                          <a:latin typeface="Comic Sans MS"/>
                          <a:ea typeface="Comic Sans MS"/>
                          <a:cs typeface="Comic Sans MS"/>
                          <a:sym typeface="Comic Sans MS"/>
                        </a:rPr>
                        <a:t>viel</a:t>
                      </a:r>
                      <a:r>
                        <a:rPr lang="en-GB" sz="1200">
                          <a:latin typeface="Comic Sans MS"/>
                          <a:ea typeface="Comic Sans MS"/>
                          <a:cs typeface="Comic Sans MS"/>
                          <a:sym typeface="Comic Sans MS"/>
                        </a:rPr>
                        <a:t>/</a:t>
                      </a:r>
                      <a:r>
                        <a:rPr lang="en-GB" sz="1200" i="1">
                          <a:latin typeface="Comic Sans MS"/>
                          <a:ea typeface="Comic Sans MS"/>
                          <a:cs typeface="Comic Sans MS"/>
                          <a:sym typeface="Comic Sans MS"/>
                        </a:rPr>
                        <a:t>a lot           </a:t>
                      </a:r>
                      <a:endParaRPr/>
                    </a:p>
                    <a:p>
                      <a:pPr marL="0" marR="0" lvl="0" indent="0" algn="l" rtl="0">
                        <a:spcBef>
                          <a:spcPts val="0"/>
                        </a:spcBef>
                        <a:spcAft>
                          <a:spcPts val="0"/>
                        </a:spcAft>
                        <a:buNone/>
                      </a:pPr>
                      <a:r>
                        <a:rPr lang="en-GB" sz="1200" b="1">
                          <a:latin typeface="Comic Sans MS"/>
                          <a:ea typeface="Comic Sans MS"/>
                          <a:cs typeface="Comic Sans MS"/>
                          <a:sym typeface="Comic Sans MS"/>
                        </a:rPr>
                        <a:t>exotische Spezialitäten</a:t>
                      </a:r>
                      <a:r>
                        <a:rPr lang="en-GB" sz="1200">
                          <a:latin typeface="Comic Sans MS"/>
                          <a:ea typeface="Comic Sans MS"/>
                          <a:cs typeface="Comic Sans MS"/>
                          <a:sym typeface="Comic Sans MS"/>
                        </a:rPr>
                        <a:t>/</a:t>
                      </a:r>
                      <a:r>
                        <a:rPr lang="en-GB" sz="1200" i="1">
                          <a:latin typeface="Comic Sans MS"/>
                          <a:ea typeface="Comic Sans MS"/>
                          <a:cs typeface="Comic Sans MS"/>
                          <a:sym typeface="Comic Sans MS"/>
                        </a:rPr>
                        <a:t>exotic specialities</a:t>
                      </a:r>
                      <a:endParaRPr sz="1200" i="1">
                        <a:latin typeface="Comic Sans MS"/>
                        <a:ea typeface="Comic Sans MS"/>
                        <a:cs typeface="Comic Sans MS"/>
                        <a:sym typeface="Comic Sans MS"/>
                      </a:endParaRPr>
                    </a:p>
                  </a:txBody>
                  <a:tcPr marL="91450" marR="91450" marT="45725" marB="45725">
                    <a:solidFill>
                      <a:srgbClr val="E1EFD8"/>
                    </a:solidFill>
                  </a:tcPr>
                </a:tc>
                <a:tc>
                  <a:txBody>
                    <a:bodyPr/>
                    <a:lstStyle/>
                    <a:p>
                      <a:pPr marL="0" marR="0" lvl="0" indent="0" algn="l" rtl="0">
                        <a:spcBef>
                          <a:spcPts val="0"/>
                        </a:spcBef>
                        <a:spcAft>
                          <a:spcPts val="0"/>
                        </a:spcAft>
                        <a:buNone/>
                      </a:pPr>
                      <a:r>
                        <a:rPr lang="en-GB" sz="1200" b="1">
                          <a:latin typeface="Comic Sans MS"/>
                          <a:ea typeface="Comic Sans MS"/>
                          <a:cs typeface="Comic Sans MS"/>
                          <a:sym typeface="Comic Sans MS"/>
                        </a:rPr>
                        <a:t>getanzt</a:t>
                      </a:r>
                      <a:r>
                        <a:rPr lang="en-GB" sz="1200">
                          <a:latin typeface="Comic Sans MS"/>
                          <a:ea typeface="Comic Sans MS"/>
                          <a:cs typeface="Comic Sans MS"/>
                          <a:sym typeface="Comic Sans MS"/>
                        </a:rPr>
                        <a:t>/danced</a:t>
                      </a:r>
                      <a:endParaRPr/>
                    </a:p>
                    <a:p>
                      <a:pPr marL="0" marR="0" lvl="0" indent="0" algn="l" rtl="0">
                        <a:spcBef>
                          <a:spcPts val="0"/>
                        </a:spcBef>
                        <a:spcAft>
                          <a:spcPts val="0"/>
                        </a:spcAft>
                        <a:buNone/>
                      </a:pPr>
                      <a:r>
                        <a:rPr lang="en-GB" sz="1200" b="1" i="0">
                          <a:latin typeface="Comic Sans MS"/>
                          <a:ea typeface="Comic Sans MS"/>
                          <a:cs typeface="Comic Sans MS"/>
                          <a:sym typeface="Comic Sans MS"/>
                        </a:rPr>
                        <a:t>gekauft</a:t>
                      </a:r>
                      <a:r>
                        <a:rPr lang="en-GB" sz="1200" b="1" i="1">
                          <a:latin typeface="Comic Sans MS"/>
                          <a:ea typeface="Comic Sans MS"/>
                          <a:cs typeface="Comic Sans MS"/>
                          <a:sym typeface="Comic Sans MS"/>
                        </a:rPr>
                        <a:t>/</a:t>
                      </a:r>
                      <a:r>
                        <a:rPr lang="en-GB" sz="1200" i="1">
                          <a:latin typeface="Comic Sans MS"/>
                          <a:ea typeface="Comic Sans MS"/>
                          <a:cs typeface="Comic Sans MS"/>
                          <a:sym typeface="Comic Sans MS"/>
                        </a:rPr>
                        <a:t>bought</a:t>
                      </a:r>
                      <a:endParaRPr/>
                    </a:p>
                    <a:p>
                      <a:pPr marL="0" marR="0" lvl="0" indent="0" algn="l" rtl="0">
                        <a:spcBef>
                          <a:spcPts val="0"/>
                        </a:spcBef>
                        <a:spcAft>
                          <a:spcPts val="0"/>
                        </a:spcAft>
                        <a:buNone/>
                      </a:pPr>
                      <a:r>
                        <a:rPr lang="en-GB" sz="1200" b="1" i="0">
                          <a:latin typeface="Comic Sans MS"/>
                          <a:ea typeface="Comic Sans MS"/>
                          <a:cs typeface="Comic Sans MS"/>
                          <a:sym typeface="Comic Sans MS"/>
                        </a:rPr>
                        <a:t>gesehen</a:t>
                      </a:r>
                      <a:r>
                        <a:rPr lang="en-GB" sz="1200" b="1" i="1">
                          <a:latin typeface="Comic Sans MS"/>
                          <a:ea typeface="Comic Sans MS"/>
                          <a:cs typeface="Comic Sans MS"/>
                          <a:sym typeface="Comic Sans MS"/>
                        </a:rPr>
                        <a:t>/</a:t>
                      </a:r>
                      <a:r>
                        <a:rPr lang="en-GB" sz="1200" i="1">
                          <a:latin typeface="Comic Sans MS"/>
                          <a:ea typeface="Comic Sans MS"/>
                          <a:cs typeface="Comic Sans MS"/>
                          <a:sym typeface="Comic Sans MS"/>
                        </a:rPr>
                        <a:t>saw</a:t>
                      </a:r>
                      <a:endParaRPr/>
                    </a:p>
                    <a:p>
                      <a:pPr marL="0" marR="0" lvl="0" indent="0" algn="l" rtl="0">
                        <a:spcBef>
                          <a:spcPts val="0"/>
                        </a:spcBef>
                        <a:spcAft>
                          <a:spcPts val="0"/>
                        </a:spcAft>
                        <a:buNone/>
                      </a:pPr>
                      <a:r>
                        <a:rPr lang="en-GB" sz="1200" b="1" i="0">
                          <a:latin typeface="Comic Sans MS"/>
                          <a:ea typeface="Comic Sans MS"/>
                          <a:cs typeface="Comic Sans MS"/>
                          <a:sym typeface="Comic Sans MS"/>
                        </a:rPr>
                        <a:t>geschlafen</a:t>
                      </a:r>
                      <a:r>
                        <a:rPr lang="en-GB" sz="1200" i="1">
                          <a:latin typeface="Comic Sans MS"/>
                          <a:ea typeface="Comic Sans MS"/>
                          <a:cs typeface="Comic Sans MS"/>
                          <a:sym typeface="Comic Sans MS"/>
                        </a:rPr>
                        <a:t>/slept</a:t>
                      </a:r>
                      <a:endParaRPr/>
                    </a:p>
                    <a:p>
                      <a:pPr marL="0" marR="0" lvl="0" indent="0" algn="l" rtl="0">
                        <a:spcBef>
                          <a:spcPts val="0"/>
                        </a:spcBef>
                        <a:spcAft>
                          <a:spcPts val="0"/>
                        </a:spcAft>
                        <a:buNone/>
                      </a:pPr>
                      <a:r>
                        <a:rPr lang="en-GB" sz="1200" b="1" i="0">
                          <a:latin typeface="Comic Sans MS"/>
                          <a:ea typeface="Comic Sans MS"/>
                          <a:cs typeface="Comic Sans MS"/>
                          <a:sym typeface="Comic Sans MS"/>
                        </a:rPr>
                        <a:t>gefunden</a:t>
                      </a:r>
                      <a:r>
                        <a:rPr lang="en-GB" sz="1200" b="1" i="1">
                          <a:latin typeface="Comic Sans MS"/>
                          <a:ea typeface="Comic Sans MS"/>
                          <a:cs typeface="Comic Sans MS"/>
                          <a:sym typeface="Comic Sans MS"/>
                        </a:rPr>
                        <a:t>/</a:t>
                      </a:r>
                      <a:r>
                        <a:rPr lang="en-GB" sz="1200" i="1">
                          <a:latin typeface="Comic Sans MS"/>
                          <a:ea typeface="Comic Sans MS"/>
                          <a:cs typeface="Comic Sans MS"/>
                          <a:sym typeface="Comic Sans MS"/>
                        </a:rPr>
                        <a:t>found</a:t>
                      </a:r>
                      <a:endParaRPr/>
                    </a:p>
                    <a:p>
                      <a:pPr marL="0" marR="0" lvl="0" indent="0" algn="l" rtl="0">
                        <a:spcBef>
                          <a:spcPts val="0"/>
                        </a:spcBef>
                        <a:spcAft>
                          <a:spcPts val="0"/>
                        </a:spcAft>
                        <a:buNone/>
                      </a:pPr>
                      <a:r>
                        <a:rPr lang="en-GB" sz="1200" b="1" i="0">
                          <a:latin typeface="Comic Sans MS"/>
                          <a:ea typeface="Comic Sans MS"/>
                          <a:cs typeface="Comic Sans MS"/>
                          <a:sym typeface="Comic Sans MS"/>
                        </a:rPr>
                        <a:t>gesungen/</a:t>
                      </a:r>
                      <a:r>
                        <a:rPr lang="en-GB" sz="1200" i="1">
                          <a:latin typeface="Comic Sans MS"/>
                          <a:ea typeface="Comic Sans MS"/>
                          <a:cs typeface="Comic Sans MS"/>
                          <a:sym typeface="Comic Sans MS"/>
                        </a:rPr>
                        <a:t>sang</a:t>
                      </a:r>
                      <a:endParaRPr/>
                    </a:p>
                    <a:p>
                      <a:pPr marL="0" marR="0" lvl="0" indent="0" algn="l" rtl="0">
                        <a:spcBef>
                          <a:spcPts val="0"/>
                        </a:spcBef>
                        <a:spcAft>
                          <a:spcPts val="0"/>
                        </a:spcAft>
                        <a:buNone/>
                      </a:pPr>
                      <a:r>
                        <a:rPr lang="en-GB" sz="1200" b="1" i="0">
                          <a:latin typeface="Comic Sans MS"/>
                          <a:ea typeface="Comic Sans MS"/>
                          <a:cs typeface="Comic Sans MS"/>
                          <a:sym typeface="Comic Sans MS"/>
                        </a:rPr>
                        <a:t>gegessen</a:t>
                      </a:r>
                      <a:r>
                        <a:rPr lang="en-GB" sz="1200" i="1">
                          <a:latin typeface="Comic Sans MS"/>
                          <a:ea typeface="Comic Sans MS"/>
                          <a:cs typeface="Comic Sans MS"/>
                          <a:sym typeface="Comic Sans MS"/>
                        </a:rPr>
                        <a:t>/ate</a:t>
                      </a:r>
                      <a:endParaRPr/>
                    </a:p>
                  </a:txBody>
                  <a:tcPr marL="91450" marR="91450" marT="45725" marB="45725">
                    <a:solidFill>
                      <a:srgbClr val="E1EFD8"/>
                    </a:solidFill>
                  </a:tcPr>
                </a:tc>
                <a:extLst>
                  <a:ext uri="{0D108BD9-81ED-4DB2-BD59-A6C34878D82A}">
                    <a16:rowId xmlns:a16="http://schemas.microsoft.com/office/drawing/2014/main" val="10001"/>
                  </a:ext>
                </a:extLst>
              </a:tr>
              <a:tr h="732175">
                <a:tc vMerge="1">
                  <a:txBody>
                    <a:bodyPr/>
                    <a:lstStyle/>
                    <a:p>
                      <a:endParaRPr lang="en-US"/>
                    </a:p>
                  </a:txBody>
                  <a:tcPr/>
                </a:tc>
                <a:tc>
                  <a:txBody>
                    <a:bodyPr/>
                    <a:lstStyle/>
                    <a:p>
                      <a:pPr marL="0" marR="0" lvl="0" indent="0" algn="l" rtl="0">
                        <a:spcBef>
                          <a:spcPts val="0"/>
                        </a:spcBef>
                        <a:spcAft>
                          <a:spcPts val="0"/>
                        </a:spcAft>
                        <a:buNone/>
                      </a:pPr>
                      <a:endParaRPr sz="1400">
                        <a:latin typeface="Comic Sans MS"/>
                        <a:ea typeface="Comic Sans MS"/>
                        <a:cs typeface="Comic Sans MS"/>
                        <a:sym typeface="Comic Sans MS"/>
                      </a:endParaRPr>
                    </a:p>
                    <a:p>
                      <a:pPr marL="0" marR="0" lvl="0" indent="0" algn="l" rtl="0">
                        <a:spcBef>
                          <a:spcPts val="0"/>
                        </a:spcBef>
                        <a:spcAft>
                          <a:spcPts val="0"/>
                        </a:spcAft>
                        <a:buNone/>
                      </a:pPr>
                      <a:r>
                        <a:rPr lang="en-GB" sz="1400">
                          <a:latin typeface="Comic Sans MS"/>
                          <a:ea typeface="Comic Sans MS"/>
                          <a:cs typeface="Comic Sans MS"/>
                          <a:sym typeface="Comic Sans MS"/>
                        </a:rPr>
                        <a:t>bin</a:t>
                      </a:r>
                      <a:endParaRPr/>
                    </a:p>
                    <a:p>
                      <a:pPr marL="0" marR="0" lvl="0" indent="0" algn="l" rtl="0">
                        <a:spcBef>
                          <a:spcPts val="0"/>
                        </a:spcBef>
                        <a:spcAft>
                          <a:spcPts val="0"/>
                        </a:spcAft>
                        <a:buNone/>
                      </a:pPr>
                      <a:r>
                        <a:rPr lang="en-GB" sz="1400">
                          <a:latin typeface="Comic Sans MS"/>
                          <a:ea typeface="Comic Sans MS"/>
                          <a:cs typeface="Comic Sans MS"/>
                          <a:sym typeface="Comic Sans MS"/>
                        </a:rPr>
                        <a:t>sind</a:t>
                      </a:r>
                      <a:endParaRPr sz="1400">
                        <a:latin typeface="Comic Sans MS"/>
                        <a:ea typeface="Comic Sans MS"/>
                        <a:cs typeface="Comic Sans MS"/>
                        <a:sym typeface="Comic Sans MS"/>
                      </a:endParaRPr>
                    </a:p>
                  </a:txBody>
                  <a:tcPr marL="91450" marR="91450" marT="45725" marB="45725">
                    <a:solidFill>
                      <a:srgbClr val="E1EFD8"/>
                    </a:solidFill>
                  </a:tcPr>
                </a:tc>
                <a:tc>
                  <a:txBody>
                    <a:bodyPr/>
                    <a:lstStyle/>
                    <a:p>
                      <a:pPr marL="0" marR="0" lvl="0" indent="0" algn="l" rtl="0">
                        <a:spcBef>
                          <a:spcPts val="0"/>
                        </a:spcBef>
                        <a:spcAft>
                          <a:spcPts val="0"/>
                        </a:spcAft>
                        <a:buNone/>
                      </a:pPr>
                      <a:endParaRPr sz="1200" b="1" i="1">
                        <a:latin typeface="Comic Sans MS"/>
                        <a:ea typeface="Comic Sans MS"/>
                        <a:cs typeface="Comic Sans MS"/>
                        <a:sym typeface="Comic Sans MS"/>
                      </a:endParaRPr>
                    </a:p>
                    <a:p>
                      <a:pPr marL="0" marR="0" lvl="0" indent="0" algn="l" rtl="0">
                        <a:spcBef>
                          <a:spcPts val="0"/>
                        </a:spcBef>
                        <a:spcAft>
                          <a:spcPts val="0"/>
                        </a:spcAft>
                        <a:buNone/>
                      </a:pPr>
                      <a:r>
                        <a:rPr lang="en-GB" sz="1200" b="1" i="0">
                          <a:latin typeface="Comic Sans MS"/>
                          <a:ea typeface="Comic Sans MS"/>
                          <a:cs typeface="Comic Sans MS"/>
                          <a:sym typeface="Comic Sans MS"/>
                        </a:rPr>
                        <a:t>zu einem Festival</a:t>
                      </a:r>
                      <a:r>
                        <a:rPr lang="en-GB" sz="1200" i="1">
                          <a:latin typeface="Comic Sans MS"/>
                          <a:ea typeface="Comic Sans MS"/>
                          <a:cs typeface="Comic Sans MS"/>
                          <a:sym typeface="Comic Sans MS"/>
                        </a:rPr>
                        <a:t>/to a festival</a:t>
                      </a:r>
                      <a:endParaRPr/>
                    </a:p>
                  </a:txBody>
                  <a:tcPr marL="91450" marR="91450" marT="45725" marB="45725">
                    <a:solidFill>
                      <a:srgbClr val="E1EFD8"/>
                    </a:solidFill>
                  </a:tcPr>
                </a:tc>
                <a:tc>
                  <a:txBody>
                    <a:bodyPr/>
                    <a:lstStyle/>
                    <a:p>
                      <a:pPr marL="0" marR="0" lvl="0" indent="0" algn="l" rtl="0">
                        <a:spcBef>
                          <a:spcPts val="0"/>
                        </a:spcBef>
                        <a:spcAft>
                          <a:spcPts val="0"/>
                        </a:spcAft>
                        <a:buNone/>
                      </a:pPr>
                      <a:endParaRPr sz="1200" b="1" i="1">
                        <a:latin typeface="Comic Sans MS"/>
                        <a:ea typeface="Comic Sans MS"/>
                        <a:cs typeface="Comic Sans MS"/>
                        <a:sym typeface="Comic Sans MS"/>
                      </a:endParaRPr>
                    </a:p>
                    <a:p>
                      <a:pPr marL="0" marR="0" lvl="0" indent="0" algn="l" rtl="0">
                        <a:spcBef>
                          <a:spcPts val="0"/>
                        </a:spcBef>
                        <a:spcAft>
                          <a:spcPts val="0"/>
                        </a:spcAft>
                        <a:buNone/>
                      </a:pPr>
                      <a:r>
                        <a:rPr lang="en-GB" sz="1200" b="1" i="0">
                          <a:latin typeface="Comic Sans MS"/>
                          <a:ea typeface="Comic Sans MS"/>
                          <a:cs typeface="Comic Sans MS"/>
                          <a:sym typeface="Comic Sans MS"/>
                        </a:rPr>
                        <a:t>gegangen</a:t>
                      </a:r>
                      <a:r>
                        <a:rPr lang="en-GB" sz="1200" b="1" i="1">
                          <a:latin typeface="Comic Sans MS"/>
                          <a:ea typeface="Comic Sans MS"/>
                          <a:cs typeface="Comic Sans MS"/>
                          <a:sym typeface="Comic Sans MS"/>
                        </a:rPr>
                        <a:t>/</a:t>
                      </a:r>
                      <a:r>
                        <a:rPr lang="en-GB" sz="1200" b="0" i="1">
                          <a:latin typeface="Comic Sans MS"/>
                          <a:ea typeface="Comic Sans MS"/>
                          <a:cs typeface="Comic Sans MS"/>
                          <a:sym typeface="Comic Sans MS"/>
                        </a:rPr>
                        <a:t>went</a:t>
                      </a:r>
                      <a:endParaRPr/>
                    </a:p>
                  </a:txBody>
                  <a:tcPr marL="91450" marR="91450" marT="45725" marB="45725">
                    <a:solidFill>
                      <a:srgbClr val="E1EFD8"/>
                    </a:solidFill>
                  </a:tcPr>
                </a:tc>
                <a:extLst>
                  <a:ext uri="{0D108BD9-81ED-4DB2-BD59-A6C34878D82A}">
                    <a16:rowId xmlns:a16="http://schemas.microsoft.com/office/drawing/2014/main" val="10002"/>
                  </a:ext>
                </a:extLst>
              </a:tr>
            </a:tbl>
          </a:graphicData>
        </a:graphic>
      </p:graphicFrame>
      <p:graphicFrame>
        <p:nvGraphicFramePr>
          <p:cNvPr id="91" name="Google Shape;91;p13"/>
          <p:cNvGraphicFramePr/>
          <p:nvPr/>
        </p:nvGraphicFramePr>
        <p:xfrm>
          <a:off x="1085850" y="572984"/>
          <a:ext cx="10618475" cy="3617320"/>
        </p:xfrm>
        <a:graphic>
          <a:graphicData uri="http://schemas.openxmlformats.org/drawingml/2006/table">
            <a:tbl>
              <a:tblPr firstRow="1" bandRow="1">
                <a:noFill/>
                <a:tableStyleId>{A09FE9B4-36D8-492A-BFEF-522EEB8625BE}</a:tableStyleId>
              </a:tblPr>
              <a:tblGrid>
                <a:gridCol w="1291600">
                  <a:extLst>
                    <a:ext uri="{9D8B030D-6E8A-4147-A177-3AD203B41FA5}">
                      <a16:colId xmlns:a16="http://schemas.microsoft.com/office/drawing/2014/main" val="20000"/>
                    </a:ext>
                  </a:extLst>
                </a:gridCol>
                <a:gridCol w="871675">
                  <a:extLst>
                    <a:ext uri="{9D8B030D-6E8A-4147-A177-3AD203B41FA5}">
                      <a16:colId xmlns:a16="http://schemas.microsoft.com/office/drawing/2014/main" val="20001"/>
                    </a:ext>
                  </a:extLst>
                </a:gridCol>
                <a:gridCol w="1256575">
                  <a:extLst>
                    <a:ext uri="{9D8B030D-6E8A-4147-A177-3AD203B41FA5}">
                      <a16:colId xmlns:a16="http://schemas.microsoft.com/office/drawing/2014/main" val="20002"/>
                    </a:ext>
                  </a:extLst>
                </a:gridCol>
                <a:gridCol w="1678100">
                  <a:extLst>
                    <a:ext uri="{9D8B030D-6E8A-4147-A177-3AD203B41FA5}">
                      <a16:colId xmlns:a16="http://schemas.microsoft.com/office/drawing/2014/main" val="20003"/>
                    </a:ext>
                  </a:extLst>
                </a:gridCol>
                <a:gridCol w="864900">
                  <a:extLst>
                    <a:ext uri="{9D8B030D-6E8A-4147-A177-3AD203B41FA5}">
                      <a16:colId xmlns:a16="http://schemas.microsoft.com/office/drawing/2014/main" val="20004"/>
                    </a:ext>
                  </a:extLst>
                </a:gridCol>
                <a:gridCol w="733675">
                  <a:extLst>
                    <a:ext uri="{9D8B030D-6E8A-4147-A177-3AD203B41FA5}">
                      <a16:colId xmlns:a16="http://schemas.microsoft.com/office/drawing/2014/main" val="20005"/>
                    </a:ext>
                  </a:extLst>
                </a:gridCol>
                <a:gridCol w="3018100">
                  <a:extLst>
                    <a:ext uri="{9D8B030D-6E8A-4147-A177-3AD203B41FA5}">
                      <a16:colId xmlns:a16="http://schemas.microsoft.com/office/drawing/2014/main" val="20006"/>
                    </a:ext>
                  </a:extLst>
                </a:gridCol>
                <a:gridCol w="903850">
                  <a:extLst>
                    <a:ext uri="{9D8B030D-6E8A-4147-A177-3AD203B41FA5}">
                      <a16:colId xmlns:a16="http://schemas.microsoft.com/office/drawing/2014/main" val="20007"/>
                    </a:ext>
                  </a:extLst>
                </a:gridCol>
              </a:tblGrid>
              <a:tr h="355950">
                <a:tc>
                  <a:txBody>
                    <a:bodyPr/>
                    <a:lstStyle/>
                    <a:p>
                      <a:pPr marL="0" marR="0" lvl="0" indent="0" algn="l" rtl="0">
                        <a:spcBef>
                          <a:spcPts val="0"/>
                        </a:spcBef>
                        <a:spcAft>
                          <a:spcPts val="0"/>
                        </a:spcAft>
                        <a:buNone/>
                      </a:pPr>
                      <a:r>
                        <a:rPr lang="en-GB" sz="1400" b="1">
                          <a:latin typeface="Comic Sans MS"/>
                          <a:ea typeface="Comic Sans MS"/>
                          <a:cs typeface="Comic Sans MS"/>
                          <a:sym typeface="Comic Sans MS"/>
                        </a:rPr>
                        <a:t>subject </a:t>
                      </a:r>
                      <a:endParaRPr/>
                    </a:p>
                  </a:txBody>
                  <a:tcPr marL="91450" marR="91450" marT="45725" marB="45725">
                    <a:solidFill>
                      <a:srgbClr val="FF99FF"/>
                    </a:solidFill>
                  </a:tcPr>
                </a:tc>
                <a:tc>
                  <a:txBody>
                    <a:bodyPr/>
                    <a:lstStyle/>
                    <a:p>
                      <a:pPr marL="0" marR="0" lvl="0" indent="0" algn="l" rtl="0">
                        <a:spcBef>
                          <a:spcPts val="0"/>
                        </a:spcBef>
                        <a:spcAft>
                          <a:spcPts val="0"/>
                        </a:spcAft>
                        <a:buNone/>
                      </a:pPr>
                      <a:r>
                        <a:rPr lang="en-GB" sz="1400" b="1">
                          <a:latin typeface="Comic Sans MS"/>
                          <a:ea typeface="Comic Sans MS"/>
                          <a:cs typeface="Comic Sans MS"/>
                          <a:sym typeface="Comic Sans MS"/>
                        </a:rPr>
                        <a:t>verb</a:t>
                      </a:r>
                      <a:endParaRPr/>
                    </a:p>
                  </a:txBody>
                  <a:tcPr marL="91450" marR="91450" marT="45725" marB="45725">
                    <a:solidFill>
                      <a:srgbClr val="FF99FF"/>
                    </a:solidFill>
                  </a:tcPr>
                </a:tc>
                <a:tc>
                  <a:txBody>
                    <a:bodyPr/>
                    <a:lstStyle/>
                    <a:p>
                      <a:pPr marL="0" marR="0" lvl="0" indent="0" algn="l" rtl="0">
                        <a:spcBef>
                          <a:spcPts val="0"/>
                        </a:spcBef>
                        <a:spcAft>
                          <a:spcPts val="0"/>
                        </a:spcAft>
                        <a:buNone/>
                      </a:pPr>
                      <a:r>
                        <a:rPr lang="en-GB" sz="1400" b="1">
                          <a:latin typeface="Comic Sans MS"/>
                          <a:ea typeface="Comic Sans MS"/>
                          <a:cs typeface="Comic Sans MS"/>
                          <a:sym typeface="Comic Sans MS"/>
                        </a:rPr>
                        <a:t>adverb</a:t>
                      </a:r>
                      <a:endParaRPr/>
                    </a:p>
                  </a:txBody>
                  <a:tcPr marL="91450" marR="91450" marT="45725" marB="45725">
                    <a:solidFill>
                      <a:srgbClr val="FF99FF"/>
                    </a:solidFill>
                  </a:tcPr>
                </a:tc>
                <a:tc>
                  <a:txBody>
                    <a:bodyPr/>
                    <a:lstStyle/>
                    <a:p>
                      <a:pPr marL="0" marR="0" lvl="0" indent="0" algn="l" rtl="0">
                        <a:spcBef>
                          <a:spcPts val="0"/>
                        </a:spcBef>
                        <a:spcAft>
                          <a:spcPts val="0"/>
                        </a:spcAft>
                        <a:buNone/>
                      </a:pPr>
                      <a:r>
                        <a:rPr lang="en-GB" sz="1400" b="1">
                          <a:latin typeface="Comic Sans MS"/>
                          <a:ea typeface="Comic Sans MS"/>
                          <a:cs typeface="Comic Sans MS"/>
                          <a:sym typeface="Comic Sans MS"/>
                        </a:rPr>
                        <a:t>Music</a:t>
                      </a:r>
                      <a:endParaRPr/>
                    </a:p>
                  </a:txBody>
                  <a:tcPr marL="91450" marR="91450" marT="45725" marB="45725">
                    <a:solidFill>
                      <a:srgbClr val="FF99FF"/>
                    </a:solidFill>
                  </a:tcPr>
                </a:tc>
                <a:tc>
                  <a:txBody>
                    <a:bodyPr/>
                    <a:lstStyle/>
                    <a:p>
                      <a:pPr marL="0" marR="0" lvl="0" indent="0" algn="l" rtl="0">
                        <a:spcBef>
                          <a:spcPts val="0"/>
                        </a:spcBef>
                        <a:spcAft>
                          <a:spcPts val="0"/>
                        </a:spcAft>
                        <a:buNone/>
                      </a:pPr>
                      <a:r>
                        <a:rPr lang="en-GB" sz="1400" b="1">
                          <a:latin typeface="Comic Sans MS"/>
                          <a:ea typeface="Comic Sans MS"/>
                          <a:cs typeface="Comic Sans MS"/>
                          <a:sym typeface="Comic Sans MS"/>
                        </a:rPr>
                        <a:t>Conn</a:t>
                      </a:r>
                      <a:endParaRPr/>
                    </a:p>
                  </a:txBody>
                  <a:tcPr marL="91450" marR="91450" marT="45725" marB="45725">
                    <a:solidFill>
                      <a:srgbClr val="FF99FF"/>
                    </a:solidFill>
                  </a:tcPr>
                </a:tc>
                <a:tc>
                  <a:txBody>
                    <a:bodyPr/>
                    <a:lstStyle/>
                    <a:p>
                      <a:pPr marL="0" marR="0" lvl="0" indent="0" algn="l" rtl="0">
                        <a:spcBef>
                          <a:spcPts val="0"/>
                        </a:spcBef>
                        <a:spcAft>
                          <a:spcPts val="0"/>
                        </a:spcAft>
                        <a:buNone/>
                      </a:pPr>
                      <a:r>
                        <a:rPr lang="en-GB" sz="1100" b="1">
                          <a:latin typeface="Comic Sans MS"/>
                          <a:ea typeface="Comic Sans MS"/>
                          <a:cs typeface="Comic Sans MS"/>
                          <a:sym typeface="Comic Sans MS"/>
                        </a:rPr>
                        <a:t>pronoun</a:t>
                      </a:r>
                      <a:endParaRPr/>
                    </a:p>
                  </a:txBody>
                  <a:tcPr marL="91450" marR="91450" marT="45725" marB="45725">
                    <a:solidFill>
                      <a:srgbClr val="FF99FF"/>
                    </a:solidFill>
                  </a:tcPr>
                </a:tc>
                <a:tc>
                  <a:txBody>
                    <a:bodyPr/>
                    <a:lstStyle/>
                    <a:p>
                      <a:pPr marL="0" marR="0" lvl="0" indent="0" algn="l" rtl="0">
                        <a:spcBef>
                          <a:spcPts val="0"/>
                        </a:spcBef>
                        <a:spcAft>
                          <a:spcPts val="0"/>
                        </a:spcAft>
                        <a:buNone/>
                      </a:pPr>
                      <a:r>
                        <a:rPr lang="en-GB" sz="1400" b="1">
                          <a:latin typeface="Comic Sans MS"/>
                          <a:ea typeface="Comic Sans MS"/>
                          <a:cs typeface="Comic Sans MS"/>
                          <a:sym typeface="Comic Sans MS"/>
                        </a:rPr>
                        <a:t>reason</a:t>
                      </a:r>
                      <a:endParaRPr/>
                    </a:p>
                  </a:txBody>
                  <a:tcPr marL="91450" marR="91450" marT="45725" marB="45725">
                    <a:solidFill>
                      <a:srgbClr val="FF99FF"/>
                    </a:solidFill>
                  </a:tcPr>
                </a:tc>
                <a:tc>
                  <a:txBody>
                    <a:bodyPr/>
                    <a:lstStyle/>
                    <a:p>
                      <a:pPr marL="0" marR="0" lvl="0" indent="0" algn="l" rtl="0">
                        <a:spcBef>
                          <a:spcPts val="0"/>
                        </a:spcBef>
                        <a:spcAft>
                          <a:spcPts val="0"/>
                        </a:spcAft>
                        <a:buNone/>
                      </a:pPr>
                      <a:r>
                        <a:rPr lang="en-GB" sz="1400" b="1">
                          <a:latin typeface="Comic Sans MS"/>
                          <a:ea typeface="Comic Sans MS"/>
                          <a:cs typeface="Comic Sans MS"/>
                          <a:sym typeface="Comic Sans MS"/>
                        </a:rPr>
                        <a:t>verb</a:t>
                      </a:r>
                      <a:endParaRPr/>
                    </a:p>
                  </a:txBody>
                  <a:tcPr marL="91450" marR="91450" marT="45725" marB="45725">
                    <a:solidFill>
                      <a:srgbClr val="FF99FF"/>
                    </a:solidFill>
                  </a:tcPr>
                </a:tc>
                <a:extLst>
                  <a:ext uri="{0D108BD9-81ED-4DB2-BD59-A6C34878D82A}">
                    <a16:rowId xmlns:a16="http://schemas.microsoft.com/office/drawing/2014/main" val="10000"/>
                  </a:ext>
                </a:extLst>
              </a:tr>
              <a:tr h="3096800">
                <a:tc>
                  <a:txBody>
                    <a:bodyPr/>
                    <a:lstStyle/>
                    <a:p>
                      <a:pPr marL="0" marR="0" lvl="0" indent="0" algn="l" rtl="0">
                        <a:spcBef>
                          <a:spcPts val="0"/>
                        </a:spcBef>
                        <a:spcAft>
                          <a:spcPts val="0"/>
                        </a:spcAft>
                        <a:buNone/>
                      </a:pPr>
                      <a:endParaRPr sz="1400">
                        <a:latin typeface="Comic Sans MS"/>
                        <a:ea typeface="Comic Sans MS"/>
                        <a:cs typeface="Comic Sans MS"/>
                        <a:sym typeface="Comic Sans MS"/>
                      </a:endParaRPr>
                    </a:p>
                    <a:p>
                      <a:pPr marL="0" marR="0" lvl="0" indent="0" algn="l" rtl="0">
                        <a:spcBef>
                          <a:spcPts val="0"/>
                        </a:spcBef>
                        <a:spcAft>
                          <a:spcPts val="0"/>
                        </a:spcAft>
                        <a:buNone/>
                      </a:pPr>
                      <a:r>
                        <a:rPr lang="en-GB" sz="1400">
                          <a:latin typeface="Comic Sans MS"/>
                          <a:ea typeface="Comic Sans MS"/>
                          <a:cs typeface="Comic Sans MS"/>
                          <a:sym typeface="Comic Sans MS"/>
                        </a:rPr>
                        <a:t>Ich</a:t>
                      </a:r>
                      <a:endParaRPr/>
                    </a:p>
                    <a:p>
                      <a:pPr marL="0" marR="0" lvl="0" indent="0" algn="l" rtl="0">
                        <a:spcBef>
                          <a:spcPts val="0"/>
                        </a:spcBef>
                        <a:spcAft>
                          <a:spcPts val="0"/>
                        </a:spcAft>
                        <a:buNone/>
                      </a:pPr>
                      <a:endParaRPr sz="1400">
                        <a:latin typeface="Comic Sans MS"/>
                        <a:ea typeface="Comic Sans MS"/>
                        <a:cs typeface="Comic Sans MS"/>
                        <a:sym typeface="Comic Sans MS"/>
                      </a:endParaRPr>
                    </a:p>
                    <a:p>
                      <a:pPr marL="0" marR="0" lvl="0" indent="0" algn="l" rtl="0">
                        <a:spcBef>
                          <a:spcPts val="0"/>
                        </a:spcBef>
                        <a:spcAft>
                          <a:spcPts val="0"/>
                        </a:spcAft>
                        <a:buNone/>
                      </a:pPr>
                      <a:endParaRPr sz="1400">
                        <a:latin typeface="Comic Sans MS"/>
                        <a:ea typeface="Comic Sans MS"/>
                        <a:cs typeface="Comic Sans MS"/>
                        <a:sym typeface="Comic Sans MS"/>
                      </a:endParaRPr>
                    </a:p>
                    <a:p>
                      <a:pPr marL="0" marR="0" lvl="0" indent="0" algn="l" rtl="0">
                        <a:spcBef>
                          <a:spcPts val="0"/>
                        </a:spcBef>
                        <a:spcAft>
                          <a:spcPts val="0"/>
                        </a:spcAft>
                        <a:buNone/>
                      </a:pPr>
                      <a:endParaRPr sz="1400">
                        <a:latin typeface="Comic Sans MS"/>
                        <a:ea typeface="Comic Sans MS"/>
                        <a:cs typeface="Comic Sans MS"/>
                        <a:sym typeface="Comic Sans MS"/>
                      </a:endParaRPr>
                    </a:p>
                    <a:p>
                      <a:pPr marL="0" marR="0" lvl="0" indent="0" algn="l" rtl="0">
                        <a:spcBef>
                          <a:spcPts val="0"/>
                        </a:spcBef>
                        <a:spcAft>
                          <a:spcPts val="0"/>
                        </a:spcAft>
                        <a:buNone/>
                      </a:pPr>
                      <a:endParaRPr sz="1400">
                        <a:latin typeface="Comic Sans MS"/>
                        <a:ea typeface="Comic Sans MS"/>
                        <a:cs typeface="Comic Sans MS"/>
                        <a:sym typeface="Comic Sans MS"/>
                      </a:endParaRPr>
                    </a:p>
                    <a:p>
                      <a:pPr marL="0" marR="0" lvl="0" indent="0" algn="l" rtl="0">
                        <a:spcBef>
                          <a:spcPts val="0"/>
                        </a:spcBef>
                        <a:spcAft>
                          <a:spcPts val="0"/>
                        </a:spcAft>
                        <a:buNone/>
                      </a:pPr>
                      <a:endParaRPr sz="1400">
                        <a:latin typeface="Comic Sans MS"/>
                        <a:ea typeface="Comic Sans MS"/>
                        <a:cs typeface="Comic Sans MS"/>
                        <a:sym typeface="Comic Sans MS"/>
                      </a:endParaRPr>
                    </a:p>
                    <a:p>
                      <a:pPr marL="0" marR="0" lvl="0" indent="0" algn="l" rtl="0">
                        <a:spcBef>
                          <a:spcPts val="0"/>
                        </a:spcBef>
                        <a:spcAft>
                          <a:spcPts val="0"/>
                        </a:spcAft>
                        <a:buNone/>
                      </a:pPr>
                      <a:endParaRPr sz="1400">
                        <a:latin typeface="Comic Sans MS"/>
                        <a:ea typeface="Comic Sans MS"/>
                        <a:cs typeface="Comic Sans MS"/>
                        <a:sym typeface="Comic Sans MS"/>
                      </a:endParaRPr>
                    </a:p>
                    <a:p>
                      <a:pPr marL="0" marR="0" lvl="0" indent="0" algn="l" rtl="0">
                        <a:spcBef>
                          <a:spcPts val="0"/>
                        </a:spcBef>
                        <a:spcAft>
                          <a:spcPts val="0"/>
                        </a:spcAft>
                        <a:buNone/>
                      </a:pPr>
                      <a:endParaRPr sz="1400">
                        <a:latin typeface="Comic Sans MS"/>
                        <a:ea typeface="Comic Sans MS"/>
                        <a:cs typeface="Comic Sans MS"/>
                        <a:sym typeface="Comic Sans MS"/>
                      </a:endParaRPr>
                    </a:p>
                    <a:p>
                      <a:pPr marL="0" marR="0" lvl="0" indent="0" algn="l" rtl="0">
                        <a:spcBef>
                          <a:spcPts val="0"/>
                        </a:spcBef>
                        <a:spcAft>
                          <a:spcPts val="0"/>
                        </a:spcAft>
                        <a:buNone/>
                      </a:pPr>
                      <a:endParaRPr sz="1400">
                        <a:latin typeface="Comic Sans MS"/>
                        <a:ea typeface="Comic Sans MS"/>
                        <a:cs typeface="Comic Sans MS"/>
                        <a:sym typeface="Comic Sans MS"/>
                      </a:endParaRPr>
                    </a:p>
                    <a:p>
                      <a:pPr marL="0" marR="0" lvl="0" indent="0" algn="l" rtl="0">
                        <a:spcBef>
                          <a:spcPts val="0"/>
                        </a:spcBef>
                        <a:spcAft>
                          <a:spcPts val="0"/>
                        </a:spcAft>
                        <a:buNone/>
                      </a:pPr>
                      <a:endParaRPr sz="1400">
                        <a:latin typeface="Comic Sans MS"/>
                        <a:ea typeface="Comic Sans MS"/>
                        <a:cs typeface="Comic Sans MS"/>
                        <a:sym typeface="Comic Sans MS"/>
                      </a:endParaRPr>
                    </a:p>
                    <a:p>
                      <a:pPr marL="0" marR="0" lvl="0" indent="0" algn="l" rtl="0">
                        <a:spcBef>
                          <a:spcPts val="0"/>
                        </a:spcBef>
                        <a:spcAft>
                          <a:spcPts val="0"/>
                        </a:spcAft>
                        <a:buNone/>
                      </a:pPr>
                      <a:endParaRPr sz="1200">
                        <a:latin typeface="Comic Sans MS"/>
                        <a:ea typeface="Comic Sans MS"/>
                        <a:cs typeface="Comic Sans MS"/>
                        <a:sym typeface="Comic Sans MS"/>
                      </a:endParaRPr>
                    </a:p>
                    <a:p>
                      <a:pPr marL="0" marR="0" lvl="0" indent="0" algn="l" rtl="0">
                        <a:spcBef>
                          <a:spcPts val="0"/>
                        </a:spcBef>
                        <a:spcAft>
                          <a:spcPts val="0"/>
                        </a:spcAft>
                        <a:buNone/>
                      </a:pPr>
                      <a:r>
                        <a:rPr lang="en-GB" sz="1200" b="1">
                          <a:latin typeface="Comic Sans MS"/>
                          <a:ea typeface="Comic Sans MS"/>
                          <a:cs typeface="Comic Sans MS"/>
                          <a:sym typeface="Comic Sans MS"/>
                        </a:rPr>
                        <a:t>Meine Lieblingsband</a:t>
                      </a:r>
                      <a:r>
                        <a:rPr lang="en-GB" sz="1200">
                          <a:latin typeface="Comic Sans MS"/>
                          <a:ea typeface="Comic Sans MS"/>
                          <a:cs typeface="Comic Sans MS"/>
                          <a:sym typeface="Comic Sans MS"/>
                        </a:rPr>
                        <a:t>/</a:t>
                      </a:r>
                      <a:endParaRPr/>
                    </a:p>
                    <a:p>
                      <a:pPr marL="0" marR="0" lvl="0" indent="0" algn="l" rtl="0">
                        <a:spcBef>
                          <a:spcPts val="0"/>
                        </a:spcBef>
                        <a:spcAft>
                          <a:spcPts val="0"/>
                        </a:spcAft>
                        <a:buNone/>
                      </a:pPr>
                      <a:r>
                        <a:rPr lang="en-GB" sz="1200" i="1">
                          <a:latin typeface="Comic Sans MS"/>
                          <a:ea typeface="Comic Sans MS"/>
                          <a:cs typeface="Comic Sans MS"/>
                          <a:sym typeface="Comic Sans MS"/>
                        </a:rPr>
                        <a:t>My fav.band</a:t>
                      </a:r>
                      <a:endParaRPr sz="1200" i="1">
                        <a:latin typeface="Comic Sans MS"/>
                        <a:ea typeface="Comic Sans MS"/>
                        <a:cs typeface="Comic Sans MS"/>
                        <a:sym typeface="Comic Sans MS"/>
                      </a:endParaRPr>
                    </a:p>
                  </a:txBody>
                  <a:tcPr marL="91450" marR="91450" marT="45725" marB="45725">
                    <a:solidFill>
                      <a:srgbClr val="FFCCFF"/>
                    </a:solidFill>
                  </a:tcPr>
                </a:tc>
                <a:tc>
                  <a:txBody>
                    <a:bodyPr/>
                    <a:lstStyle/>
                    <a:p>
                      <a:pPr marL="0" marR="0" lvl="0" indent="0" algn="l" rtl="0">
                        <a:spcBef>
                          <a:spcPts val="0"/>
                        </a:spcBef>
                        <a:spcAft>
                          <a:spcPts val="0"/>
                        </a:spcAft>
                        <a:buNone/>
                      </a:pPr>
                      <a:endParaRPr sz="1400">
                        <a:latin typeface="Comic Sans MS"/>
                        <a:ea typeface="Comic Sans MS"/>
                        <a:cs typeface="Comic Sans MS"/>
                        <a:sym typeface="Comic Sans MS"/>
                      </a:endParaRPr>
                    </a:p>
                    <a:p>
                      <a:pPr marL="0" marR="0" lvl="0" indent="0" algn="l" rtl="0">
                        <a:spcBef>
                          <a:spcPts val="0"/>
                        </a:spcBef>
                        <a:spcAft>
                          <a:spcPts val="0"/>
                        </a:spcAft>
                        <a:buNone/>
                      </a:pPr>
                      <a:r>
                        <a:rPr lang="en-GB" sz="1400" b="1">
                          <a:latin typeface="Comic Sans MS"/>
                          <a:ea typeface="Comic Sans MS"/>
                          <a:cs typeface="Comic Sans MS"/>
                          <a:sym typeface="Comic Sans MS"/>
                        </a:rPr>
                        <a:t>höre</a:t>
                      </a:r>
                      <a:r>
                        <a:rPr lang="en-GB" sz="1400">
                          <a:latin typeface="Comic Sans MS"/>
                          <a:ea typeface="Comic Sans MS"/>
                          <a:cs typeface="Comic Sans MS"/>
                          <a:sym typeface="Comic Sans MS"/>
                        </a:rPr>
                        <a:t>/</a:t>
                      </a:r>
                      <a:endParaRPr/>
                    </a:p>
                    <a:p>
                      <a:pPr marL="0" marR="0" lvl="0" indent="0" algn="l" rtl="0">
                        <a:spcBef>
                          <a:spcPts val="0"/>
                        </a:spcBef>
                        <a:spcAft>
                          <a:spcPts val="0"/>
                        </a:spcAft>
                        <a:buNone/>
                      </a:pPr>
                      <a:r>
                        <a:rPr lang="en-GB" sz="1400" i="1">
                          <a:latin typeface="Comic Sans MS"/>
                          <a:ea typeface="Comic Sans MS"/>
                          <a:cs typeface="Comic Sans MS"/>
                          <a:sym typeface="Comic Sans MS"/>
                        </a:rPr>
                        <a:t>listen</a:t>
                      </a:r>
                      <a:endParaRPr/>
                    </a:p>
                    <a:p>
                      <a:pPr marL="0" marR="0" lvl="0" indent="0" algn="l" rtl="0">
                        <a:spcBef>
                          <a:spcPts val="0"/>
                        </a:spcBef>
                        <a:spcAft>
                          <a:spcPts val="0"/>
                        </a:spcAft>
                        <a:buNone/>
                      </a:pPr>
                      <a:endParaRPr sz="1400" i="1">
                        <a:latin typeface="Comic Sans MS"/>
                        <a:ea typeface="Comic Sans MS"/>
                        <a:cs typeface="Comic Sans MS"/>
                        <a:sym typeface="Comic Sans MS"/>
                      </a:endParaRPr>
                    </a:p>
                    <a:p>
                      <a:pPr marL="0" marR="0" lvl="0" indent="0" algn="l" rtl="0">
                        <a:spcBef>
                          <a:spcPts val="0"/>
                        </a:spcBef>
                        <a:spcAft>
                          <a:spcPts val="0"/>
                        </a:spcAft>
                        <a:buNone/>
                      </a:pPr>
                      <a:endParaRPr sz="1400" i="1">
                        <a:latin typeface="Comic Sans MS"/>
                        <a:ea typeface="Comic Sans MS"/>
                        <a:cs typeface="Comic Sans MS"/>
                        <a:sym typeface="Comic Sans MS"/>
                      </a:endParaRPr>
                    </a:p>
                    <a:p>
                      <a:pPr marL="0" marR="0" lvl="0" indent="0" algn="l" rtl="0">
                        <a:spcBef>
                          <a:spcPts val="0"/>
                        </a:spcBef>
                        <a:spcAft>
                          <a:spcPts val="0"/>
                        </a:spcAft>
                        <a:buNone/>
                      </a:pPr>
                      <a:endParaRPr sz="1400" i="1">
                        <a:latin typeface="Comic Sans MS"/>
                        <a:ea typeface="Comic Sans MS"/>
                        <a:cs typeface="Comic Sans MS"/>
                        <a:sym typeface="Comic Sans MS"/>
                      </a:endParaRPr>
                    </a:p>
                    <a:p>
                      <a:pPr marL="0" marR="0" lvl="0" indent="0" algn="l" rtl="0">
                        <a:spcBef>
                          <a:spcPts val="0"/>
                        </a:spcBef>
                        <a:spcAft>
                          <a:spcPts val="0"/>
                        </a:spcAft>
                        <a:buNone/>
                      </a:pPr>
                      <a:endParaRPr sz="1400" i="1">
                        <a:latin typeface="Comic Sans MS"/>
                        <a:ea typeface="Comic Sans MS"/>
                        <a:cs typeface="Comic Sans MS"/>
                        <a:sym typeface="Comic Sans MS"/>
                      </a:endParaRPr>
                    </a:p>
                    <a:p>
                      <a:pPr marL="0" marR="0" lvl="0" indent="0" algn="l" rtl="0">
                        <a:spcBef>
                          <a:spcPts val="0"/>
                        </a:spcBef>
                        <a:spcAft>
                          <a:spcPts val="0"/>
                        </a:spcAft>
                        <a:buNone/>
                      </a:pPr>
                      <a:endParaRPr sz="1400" i="0">
                        <a:latin typeface="Comic Sans MS"/>
                        <a:ea typeface="Comic Sans MS"/>
                        <a:cs typeface="Comic Sans MS"/>
                        <a:sym typeface="Comic Sans MS"/>
                      </a:endParaRPr>
                    </a:p>
                    <a:p>
                      <a:pPr marL="0" marR="0" lvl="0" indent="0" algn="l" rtl="0">
                        <a:spcBef>
                          <a:spcPts val="0"/>
                        </a:spcBef>
                        <a:spcAft>
                          <a:spcPts val="0"/>
                        </a:spcAft>
                        <a:buNone/>
                      </a:pPr>
                      <a:r>
                        <a:rPr lang="en-GB" sz="1400" b="1" i="0">
                          <a:latin typeface="Comic Sans MS"/>
                          <a:ea typeface="Comic Sans MS"/>
                          <a:cs typeface="Comic Sans MS"/>
                          <a:sym typeface="Comic Sans MS"/>
                        </a:rPr>
                        <a:t>habe</a:t>
                      </a:r>
                      <a:r>
                        <a:rPr lang="en-GB" sz="1400" i="1">
                          <a:latin typeface="Comic Sans MS"/>
                          <a:ea typeface="Comic Sans MS"/>
                          <a:cs typeface="Comic Sans MS"/>
                          <a:sym typeface="Comic Sans MS"/>
                        </a:rPr>
                        <a:t>/</a:t>
                      </a:r>
                      <a:endParaRPr/>
                    </a:p>
                    <a:p>
                      <a:pPr marL="0" marR="0" lvl="0" indent="0" algn="l" rtl="0">
                        <a:spcBef>
                          <a:spcPts val="0"/>
                        </a:spcBef>
                        <a:spcAft>
                          <a:spcPts val="0"/>
                        </a:spcAft>
                        <a:buNone/>
                      </a:pPr>
                      <a:r>
                        <a:rPr lang="en-GB" sz="1400" i="1">
                          <a:latin typeface="Comic Sans MS"/>
                          <a:ea typeface="Comic Sans MS"/>
                          <a:cs typeface="Comic Sans MS"/>
                          <a:sym typeface="Comic Sans MS"/>
                        </a:rPr>
                        <a:t>have</a:t>
                      </a:r>
                      <a:endParaRPr/>
                    </a:p>
                    <a:p>
                      <a:pPr marL="0" marR="0" lvl="0" indent="0" algn="l" rtl="0">
                        <a:spcBef>
                          <a:spcPts val="0"/>
                        </a:spcBef>
                        <a:spcAft>
                          <a:spcPts val="0"/>
                        </a:spcAft>
                        <a:buNone/>
                      </a:pPr>
                      <a:endParaRPr sz="1400" i="1">
                        <a:latin typeface="Comic Sans MS"/>
                        <a:ea typeface="Comic Sans MS"/>
                        <a:cs typeface="Comic Sans MS"/>
                        <a:sym typeface="Comic Sans MS"/>
                      </a:endParaRPr>
                    </a:p>
                    <a:p>
                      <a:pPr marL="0" marR="0" lvl="0" indent="0" algn="l" rtl="0">
                        <a:spcBef>
                          <a:spcPts val="0"/>
                        </a:spcBef>
                        <a:spcAft>
                          <a:spcPts val="0"/>
                        </a:spcAft>
                        <a:buNone/>
                      </a:pPr>
                      <a:endParaRPr sz="1400" i="1">
                        <a:latin typeface="Comic Sans MS"/>
                        <a:ea typeface="Comic Sans MS"/>
                        <a:cs typeface="Comic Sans MS"/>
                        <a:sym typeface="Comic Sans MS"/>
                      </a:endParaRPr>
                    </a:p>
                    <a:p>
                      <a:pPr marL="0" marR="0" lvl="0" indent="0" algn="l" rtl="0">
                        <a:spcBef>
                          <a:spcPts val="0"/>
                        </a:spcBef>
                        <a:spcAft>
                          <a:spcPts val="0"/>
                        </a:spcAft>
                        <a:buNone/>
                      </a:pPr>
                      <a:endParaRPr sz="1400" i="1">
                        <a:latin typeface="Comic Sans MS"/>
                        <a:ea typeface="Comic Sans MS"/>
                        <a:cs typeface="Comic Sans MS"/>
                        <a:sym typeface="Comic Sans MS"/>
                      </a:endParaRPr>
                    </a:p>
                    <a:p>
                      <a:pPr marL="0" marR="0" lvl="0" indent="0" algn="l" rtl="0">
                        <a:spcBef>
                          <a:spcPts val="0"/>
                        </a:spcBef>
                        <a:spcAft>
                          <a:spcPts val="0"/>
                        </a:spcAft>
                        <a:buNone/>
                      </a:pPr>
                      <a:r>
                        <a:rPr lang="en-GB" sz="1400" b="1" i="0">
                          <a:latin typeface="Comic Sans MS"/>
                          <a:ea typeface="Comic Sans MS"/>
                          <a:cs typeface="Comic Sans MS"/>
                          <a:sym typeface="Comic Sans MS"/>
                        </a:rPr>
                        <a:t>ist</a:t>
                      </a:r>
                      <a:r>
                        <a:rPr lang="en-GB" sz="1400" i="1">
                          <a:latin typeface="Comic Sans MS"/>
                          <a:ea typeface="Comic Sans MS"/>
                          <a:cs typeface="Comic Sans MS"/>
                          <a:sym typeface="Comic Sans MS"/>
                        </a:rPr>
                        <a:t>/is</a:t>
                      </a:r>
                      <a:endParaRPr sz="1400" i="1">
                        <a:latin typeface="Comic Sans MS"/>
                        <a:ea typeface="Comic Sans MS"/>
                        <a:cs typeface="Comic Sans MS"/>
                        <a:sym typeface="Comic Sans MS"/>
                      </a:endParaRPr>
                    </a:p>
                  </a:txBody>
                  <a:tcPr marL="91450" marR="91450" marT="45725" marB="45725">
                    <a:solidFill>
                      <a:srgbClr val="FFCCFF"/>
                    </a:solidFill>
                  </a:tcPr>
                </a:tc>
                <a:tc>
                  <a:txBody>
                    <a:bodyPr/>
                    <a:lstStyle/>
                    <a:p>
                      <a:pPr marL="0" marR="0" lvl="0" indent="0" algn="l" rtl="0">
                        <a:spcBef>
                          <a:spcPts val="0"/>
                        </a:spcBef>
                        <a:spcAft>
                          <a:spcPts val="0"/>
                        </a:spcAft>
                        <a:buNone/>
                      </a:pPr>
                      <a:endParaRPr sz="1200" i="1">
                        <a:latin typeface="Comic Sans MS"/>
                        <a:ea typeface="Comic Sans MS"/>
                        <a:cs typeface="Comic Sans MS"/>
                        <a:sym typeface="Comic Sans MS"/>
                      </a:endParaRPr>
                    </a:p>
                    <a:p>
                      <a:pPr marL="0" marR="0" lvl="0" indent="0" algn="l" rtl="0">
                        <a:spcBef>
                          <a:spcPts val="0"/>
                        </a:spcBef>
                        <a:spcAft>
                          <a:spcPts val="0"/>
                        </a:spcAft>
                        <a:buNone/>
                      </a:pPr>
                      <a:r>
                        <a:rPr lang="en-GB" sz="1200" b="1" i="0">
                          <a:latin typeface="Comic Sans MS"/>
                          <a:ea typeface="Comic Sans MS"/>
                          <a:cs typeface="Comic Sans MS"/>
                          <a:sym typeface="Comic Sans MS"/>
                        </a:rPr>
                        <a:t>gern/</a:t>
                      </a:r>
                      <a:r>
                        <a:rPr lang="en-GB" sz="1200" i="1">
                          <a:latin typeface="Comic Sans MS"/>
                          <a:ea typeface="Comic Sans MS"/>
                          <a:cs typeface="Comic Sans MS"/>
                          <a:sym typeface="Comic Sans MS"/>
                        </a:rPr>
                        <a:t>like</a:t>
                      </a:r>
                      <a:endParaRPr/>
                    </a:p>
                    <a:p>
                      <a:pPr marL="0" marR="0" lvl="0" indent="0" algn="l" rtl="0">
                        <a:spcBef>
                          <a:spcPts val="0"/>
                        </a:spcBef>
                        <a:spcAft>
                          <a:spcPts val="0"/>
                        </a:spcAft>
                        <a:buNone/>
                      </a:pPr>
                      <a:endParaRPr sz="1200" i="1">
                        <a:latin typeface="Comic Sans MS"/>
                        <a:ea typeface="Comic Sans MS"/>
                        <a:cs typeface="Comic Sans MS"/>
                        <a:sym typeface="Comic Sans MS"/>
                      </a:endParaRPr>
                    </a:p>
                    <a:p>
                      <a:pPr marL="0" marR="0" lvl="0" indent="0" algn="l" rtl="0">
                        <a:spcBef>
                          <a:spcPts val="0"/>
                        </a:spcBef>
                        <a:spcAft>
                          <a:spcPts val="0"/>
                        </a:spcAft>
                        <a:buNone/>
                      </a:pPr>
                      <a:r>
                        <a:rPr lang="en-GB" sz="1200" b="1" i="0">
                          <a:latin typeface="Comic Sans MS"/>
                          <a:ea typeface="Comic Sans MS"/>
                          <a:cs typeface="Comic Sans MS"/>
                          <a:sym typeface="Comic Sans MS"/>
                        </a:rPr>
                        <a:t>nicht gern</a:t>
                      </a:r>
                      <a:r>
                        <a:rPr lang="en-GB" sz="1200" i="1">
                          <a:latin typeface="Comic Sans MS"/>
                          <a:ea typeface="Comic Sans MS"/>
                          <a:cs typeface="Comic Sans MS"/>
                          <a:sym typeface="Comic Sans MS"/>
                        </a:rPr>
                        <a:t>/</a:t>
                      </a:r>
                      <a:endParaRPr/>
                    </a:p>
                    <a:p>
                      <a:pPr marL="0" marR="0" lvl="0" indent="0" algn="l" rtl="0">
                        <a:spcBef>
                          <a:spcPts val="0"/>
                        </a:spcBef>
                        <a:spcAft>
                          <a:spcPts val="0"/>
                        </a:spcAft>
                        <a:buNone/>
                      </a:pPr>
                      <a:r>
                        <a:rPr lang="en-GB" sz="1200" i="1">
                          <a:latin typeface="Comic Sans MS"/>
                          <a:ea typeface="Comic Sans MS"/>
                          <a:cs typeface="Comic Sans MS"/>
                          <a:sym typeface="Comic Sans MS"/>
                        </a:rPr>
                        <a:t>not like</a:t>
                      </a:r>
                      <a:endParaRPr/>
                    </a:p>
                    <a:p>
                      <a:pPr marL="0" marR="0" lvl="0" indent="0" algn="l" rtl="0">
                        <a:spcBef>
                          <a:spcPts val="0"/>
                        </a:spcBef>
                        <a:spcAft>
                          <a:spcPts val="0"/>
                        </a:spcAft>
                        <a:buNone/>
                      </a:pPr>
                      <a:endParaRPr sz="1200" i="1">
                        <a:latin typeface="Comic Sans MS"/>
                        <a:ea typeface="Comic Sans MS"/>
                        <a:cs typeface="Comic Sans MS"/>
                        <a:sym typeface="Comic Sans MS"/>
                      </a:endParaRPr>
                    </a:p>
                    <a:p>
                      <a:pPr marL="0" marR="0" lvl="0" indent="0" algn="l" rtl="0">
                        <a:spcBef>
                          <a:spcPts val="0"/>
                        </a:spcBef>
                        <a:spcAft>
                          <a:spcPts val="0"/>
                        </a:spcAft>
                        <a:buNone/>
                      </a:pPr>
                      <a:endParaRPr sz="1200" i="1">
                        <a:latin typeface="Comic Sans MS"/>
                        <a:ea typeface="Comic Sans MS"/>
                        <a:cs typeface="Comic Sans MS"/>
                        <a:sym typeface="Comic Sans MS"/>
                      </a:endParaRPr>
                    </a:p>
                    <a:p>
                      <a:pPr marL="0" marR="0" lvl="0" indent="0" algn="l" rtl="0">
                        <a:spcBef>
                          <a:spcPts val="0"/>
                        </a:spcBef>
                        <a:spcAft>
                          <a:spcPts val="0"/>
                        </a:spcAft>
                        <a:buNone/>
                      </a:pPr>
                      <a:endParaRPr sz="1200" i="1">
                        <a:latin typeface="Comic Sans MS"/>
                        <a:ea typeface="Comic Sans MS"/>
                        <a:cs typeface="Comic Sans MS"/>
                        <a:sym typeface="Comic Sans MS"/>
                      </a:endParaRPr>
                    </a:p>
                    <a:p>
                      <a:pPr marL="0" marR="0" lvl="0" indent="0" algn="l" rtl="0">
                        <a:spcBef>
                          <a:spcPts val="0"/>
                        </a:spcBef>
                        <a:spcAft>
                          <a:spcPts val="0"/>
                        </a:spcAft>
                        <a:buNone/>
                      </a:pPr>
                      <a:endParaRPr sz="1200" i="0">
                        <a:latin typeface="Comic Sans MS"/>
                        <a:ea typeface="Comic Sans MS"/>
                        <a:cs typeface="Comic Sans MS"/>
                        <a:sym typeface="Comic Sans MS"/>
                      </a:endParaRPr>
                    </a:p>
                    <a:p>
                      <a:pPr marL="0" marR="0" lvl="0" indent="0" algn="l" rtl="0">
                        <a:spcBef>
                          <a:spcPts val="0"/>
                        </a:spcBef>
                        <a:spcAft>
                          <a:spcPts val="0"/>
                        </a:spcAft>
                        <a:buNone/>
                      </a:pPr>
                      <a:r>
                        <a:rPr lang="en-GB" sz="1200" b="1" i="0">
                          <a:latin typeface="Comic Sans MS"/>
                          <a:ea typeface="Comic Sans MS"/>
                          <a:cs typeface="Comic Sans MS"/>
                          <a:sym typeface="Comic Sans MS"/>
                        </a:rPr>
                        <a:t>keine/keinen/</a:t>
                      </a:r>
                      <a:endParaRPr/>
                    </a:p>
                    <a:p>
                      <a:pPr marL="0" marR="0" lvl="0" indent="0" algn="l" rtl="0">
                        <a:spcBef>
                          <a:spcPts val="0"/>
                        </a:spcBef>
                        <a:spcAft>
                          <a:spcPts val="0"/>
                        </a:spcAft>
                        <a:buNone/>
                      </a:pPr>
                      <a:r>
                        <a:rPr lang="en-GB" sz="1200" b="1" i="0">
                          <a:latin typeface="Comic Sans MS"/>
                          <a:ea typeface="Comic Sans MS"/>
                          <a:cs typeface="Comic Sans MS"/>
                          <a:sym typeface="Comic Sans MS"/>
                        </a:rPr>
                        <a:t>kein</a:t>
                      </a:r>
                      <a:endParaRPr sz="1200" b="1" i="0">
                        <a:latin typeface="Comic Sans MS"/>
                        <a:ea typeface="Comic Sans MS"/>
                        <a:cs typeface="Comic Sans MS"/>
                        <a:sym typeface="Comic Sans MS"/>
                      </a:endParaRPr>
                    </a:p>
                    <a:p>
                      <a:pPr marL="0" marR="0" lvl="0" indent="0" algn="l" rtl="0">
                        <a:spcBef>
                          <a:spcPts val="0"/>
                        </a:spcBef>
                        <a:spcAft>
                          <a:spcPts val="0"/>
                        </a:spcAft>
                        <a:buNone/>
                      </a:pPr>
                      <a:r>
                        <a:rPr lang="en-GB" sz="1200" i="1">
                          <a:latin typeface="Comic Sans MS"/>
                          <a:ea typeface="Comic Sans MS"/>
                          <a:cs typeface="Comic Sans MS"/>
                          <a:sym typeface="Comic Sans MS"/>
                        </a:rPr>
                        <a:t>no</a:t>
                      </a:r>
                      <a:endParaRPr/>
                    </a:p>
                  </a:txBody>
                  <a:tcPr marL="91450" marR="91450" marT="45725" marB="45725">
                    <a:solidFill>
                      <a:srgbClr val="FFCCFF"/>
                    </a:solidFill>
                  </a:tcPr>
                </a:tc>
                <a:tc>
                  <a:txBody>
                    <a:bodyPr/>
                    <a:lstStyle/>
                    <a:p>
                      <a:pPr marL="0" marR="0" lvl="0" indent="0" algn="l" rtl="0">
                        <a:spcBef>
                          <a:spcPts val="0"/>
                        </a:spcBef>
                        <a:spcAft>
                          <a:spcPts val="0"/>
                        </a:spcAft>
                        <a:buNone/>
                      </a:pPr>
                      <a:r>
                        <a:rPr lang="en-GB" sz="1200">
                          <a:latin typeface="Comic Sans MS"/>
                          <a:ea typeface="Comic Sans MS"/>
                          <a:cs typeface="Comic Sans MS"/>
                          <a:sym typeface="Comic Sans MS"/>
                        </a:rPr>
                        <a:t>R&amp;B-Musik                        </a:t>
                      </a:r>
                      <a:endParaRPr/>
                    </a:p>
                    <a:p>
                      <a:pPr marL="0" marR="0" lvl="0" indent="0" algn="l" rtl="0">
                        <a:spcBef>
                          <a:spcPts val="0"/>
                        </a:spcBef>
                        <a:spcAft>
                          <a:spcPts val="0"/>
                        </a:spcAft>
                        <a:buNone/>
                      </a:pPr>
                      <a:r>
                        <a:rPr lang="en-GB" sz="1200">
                          <a:latin typeface="Comic Sans MS"/>
                          <a:ea typeface="Comic Sans MS"/>
                          <a:cs typeface="Comic Sans MS"/>
                          <a:sym typeface="Comic Sans MS"/>
                        </a:rPr>
                        <a:t>Jazzmusik                           </a:t>
                      </a:r>
                      <a:endParaRPr/>
                    </a:p>
                    <a:p>
                      <a:pPr marL="0" marR="0" lvl="0" indent="0" algn="l" rtl="0">
                        <a:spcBef>
                          <a:spcPts val="0"/>
                        </a:spcBef>
                        <a:spcAft>
                          <a:spcPts val="0"/>
                        </a:spcAft>
                        <a:buNone/>
                      </a:pPr>
                      <a:r>
                        <a:rPr lang="en-GB" sz="1200">
                          <a:latin typeface="Comic Sans MS"/>
                          <a:ea typeface="Comic Sans MS"/>
                          <a:cs typeface="Comic Sans MS"/>
                          <a:sym typeface="Comic Sans MS"/>
                        </a:rPr>
                        <a:t>Rap-Musik                          </a:t>
                      </a:r>
                      <a:endParaRPr/>
                    </a:p>
                    <a:p>
                      <a:pPr marL="0" marR="0" lvl="0" indent="0" algn="l" rtl="0">
                        <a:spcBef>
                          <a:spcPts val="0"/>
                        </a:spcBef>
                        <a:spcAft>
                          <a:spcPts val="0"/>
                        </a:spcAft>
                        <a:buNone/>
                      </a:pPr>
                      <a:r>
                        <a:rPr lang="en-GB" sz="1200">
                          <a:latin typeface="Comic Sans MS"/>
                          <a:ea typeface="Comic Sans MS"/>
                          <a:cs typeface="Comic Sans MS"/>
                          <a:sym typeface="Comic Sans MS"/>
                        </a:rPr>
                        <a:t>Hip-Hop                             </a:t>
                      </a:r>
                      <a:endParaRPr/>
                    </a:p>
                    <a:p>
                      <a:pPr marL="0" marR="0" lvl="0" indent="0" algn="l" rtl="0">
                        <a:spcBef>
                          <a:spcPts val="0"/>
                        </a:spcBef>
                        <a:spcAft>
                          <a:spcPts val="0"/>
                        </a:spcAft>
                        <a:buNone/>
                      </a:pPr>
                      <a:r>
                        <a:rPr lang="en-GB" sz="1200">
                          <a:latin typeface="Comic Sans MS"/>
                          <a:ea typeface="Comic Sans MS"/>
                          <a:cs typeface="Comic Sans MS"/>
                          <a:sym typeface="Comic Sans MS"/>
                        </a:rPr>
                        <a:t>Popmusik                          </a:t>
                      </a:r>
                      <a:endParaRPr/>
                    </a:p>
                    <a:p>
                      <a:pPr marL="0" marR="0" lvl="0" indent="0" algn="l" rtl="0">
                        <a:spcBef>
                          <a:spcPts val="0"/>
                        </a:spcBef>
                        <a:spcAft>
                          <a:spcPts val="0"/>
                        </a:spcAft>
                        <a:buNone/>
                      </a:pPr>
                      <a:r>
                        <a:rPr lang="en-GB" sz="1200">
                          <a:latin typeface="Comic Sans MS"/>
                          <a:ea typeface="Comic Sans MS"/>
                          <a:cs typeface="Comic Sans MS"/>
                          <a:sym typeface="Comic Sans MS"/>
                        </a:rPr>
                        <a:t>Rockmusik                         </a:t>
                      </a:r>
                      <a:endParaRPr/>
                    </a:p>
                    <a:p>
                      <a:pPr marL="0" marR="0" lvl="0" indent="0" algn="l" rtl="0">
                        <a:spcBef>
                          <a:spcPts val="0"/>
                        </a:spcBef>
                        <a:spcAft>
                          <a:spcPts val="0"/>
                        </a:spcAft>
                        <a:buNone/>
                      </a:pPr>
                      <a:r>
                        <a:rPr lang="en-GB" sz="1200">
                          <a:latin typeface="Comic Sans MS"/>
                          <a:ea typeface="Comic Sans MS"/>
                          <a:cs typeface="Comic Sans MS"/>
                          <a:sym typeface="Comic Sans MS"/>
                        </a:rPr>
                        <a:t>klassische Musik              </a:t>
                      </a:r>
                      <a:endParaRPr/>
                    </a:p>
                    <a:p>
                      <a:pPr marL="0" marR="0" lvl="0" indent="0" algn="l" rtl="0">
                        <a:spcBef>
                          <a:spcPts val="0"/>
                        </a:spcBef>
                        <a:spcAft>
                          <a:spcPts val="0"/>
                        </a:spcAft>
                        <a:buNone/>
                      </a:pPr>
                      <a:r>
                        <a:rPr lang="en-GB" sz="1200">
                          <a:latin typeface="Comic Sans MS"/>
                          <a:ea typeface="Comic Sans MS"/>
                          <a:cs typeface="Comic Sans MS"/>
                          <a:sym typeface="Comic Sans MS"/>
                        </a:rPr>
                        <a:t>Opernmusik/</a:t>
                      </a:r>
                      <a:r>
                        <a:rPr lang="en-GB" sz="1200" i="1">
                          <a:latin typeface="Comic Sans MS"/>
                          <a:ea typeface="Comic Sans MS"/>
                          <a:cs typeface="Comic Sans MS"/>
                          <a:sym typeface="Comic Sans MS"/>
                        </a:rPr>
                        <a:t>opera</a:t>
                      </a:r>
                      <a:endParaRPr/>
                    </a:p>
                    <a:p>
                      <a:pPr marL="0" marR="0" lvl="0" indent="0" algn="l" rtl="0">
                        <a:spcBef>
                          <a:spcPts val="0"/>
                        </a:spcBef>
                        <a:spcAft>
                          <a:spcPts val="0"/>
                        </a:spcAft>
                        <a:buNone/>
                      </a:pPr>
                      <a:endParaRPr sz="1200" i="0">
                        <a:latin typeface="Comic Sans MS"/>
                        <a:ea typeface="Comic Sans MS"/>
                        <a:cs typeface="Comic Sans MS"/>
                        <a:sym typeface="Comic Sans MS"/>
                      </a:endParaRPr>
                    </a:p>
                    <a:p>
                      <a:pPr marL="0" marR="0" lvl="0" indent="0" algn="l" rtl="0">
                        <a:spcBef>
                          <a:spcPts val="0"/>
                        </a:spcBef>
                        <a:spcAft>
                          <a:spcPts val="0"/>
                        </a:spcAft>
                        <a:buNone/>
                      </a:pPr>
                      <a:r>
                        <a:rPr lang="en-GB" sz="1200" b="1" i="0">
                          <a:latin typeface="Comic Sans MS"/>
                          <a:ea typeface="Comic Sans MS"/>
                          <a:cs typeface="Comic Sans MS"/>
                          <a:sym typeface="Comic Sans MS"/>
                        </a:rPr>
                        <a:t>Lieblingssänger(in</a:t>
                      </a:r>
                      <a:r>
                        <a:rPr lang="en-GB" sz="1200" i="0">
                          <a:latin typeface="Comic Sans MS"/>
                          <a:ea typeface="Comic Sans MS"/>
                          <a:cs typeface="Comic Sans MS"/>
                          <a:sym typeface="Comic Sans MS"/>
                        </a:rPr>
                        <a:t>)/</a:t>
                      </a:r>
                      <a:endParaRPr/>
                    </a:p>
                    <a:p>
                      <a:pPr marL="0" marR="0" lvl="0" indent="0" algn="l" rtl="0">
                        <a:spcBef>
                          <a:spcPts val="0"/>
                        </a:spcBef>
                        <a:spcAft>
                          <a:spcPts val="0"/>
                        </a:spcAft>
                        <a:buNone/>
                      </a:pPr>
                      <a:r>
                        <a:rPr lang="en-GB" sz="1200" i="1">
                          <a:latin typeface="Comic Sans MS"/>
                          <a:ea typeface="Comic Sans MS"/>
                          <a:cs typeface="Comic Sans MS"/>
                          <a:sym typeface="Comic Sans MS"/>
                        </a:rPr>
                        <a:t>fav.singer</a:t>
                      </a:r>
                      <a:endParaRPr sz="1200" i="1">
                        <a:latin typeface="Comic Sans MS"/>
                        <a:ea typeface="Comic Sans MS"/>
                        <a:cs typeface="Comic Sans MS"/>
                        <a:sym typeface="Comic Sans MS"/>
                      </a:endParaRPr>
                    </a:p>
                    <a:p>
                      <a:pPr marL="0" marR="0" lvl="0" indent="0" algn="l" rtl="0">
                        <a:spcBef>
                          <a:spcPts val="0"/>
                        </a:spcBef>
                        <a:spcAft>
                          <a:spcPts val="0"/>
                        </a:spcAft>
                        <a:buNone/>
                      </a:pPr>
                      <a:r>
                        <a:rPr lang="en-GB" sz="1200" b="1" i="0">
                          <a:latin typeface="Comic Sans MS"/>
                          <a:ea typeface="Comic Sans MS"/>
                          <a:cs typeface="Comic Sans MS"/>
                          <a:sym typeface="Comic Sans MS"/>
                        </a:rPr>
                        <a:t>Lieblingslied</a:t>
                      </a:r>
                      <a:r>
                        <a:rPr lang="en-GB" sz="1200" i="1">
                          <a:latin typeface="Comic Sans MS"/>
                          <a:ea typeface="Comic Sans MS"/>
                          <a:cs typeface="Comic Sans MS"/>
                          <a:sym typeface="Comic Sans MS"/>
                        </a:rPr>
                        <a:t>/</a:t>
                      </a:r>
                      <a:endParaRPr/>
                    </a:p>
                    <a:p>
                      <a:pPr marL="0" marR="0" lvl="0" indent="0" algn="l" rtl="0">
                        <a:spcBef>
                          <a:spcPts val="0"/>
                        </a:spcBef>
                        <a:spcAft>
                          <a:spcPts val="0"/>
                        </a:spcAft>
                        <a:buNone/>
                      </a:pPr>
                      <a:r>
                        <a:rPr lang="en-GB" sz="1200" i="1">
                          <a:latin typeface="Comic Sans MS"/>
                          <a:ea typeface="Comic Sans MS"/>
                          <a:cs typeface="Comic Sans MS"/>
                          <a:sym typeface="Comic Sans MS"/>
                        </a:rPr>
                        <a:t>fav.song</a:t>
                      </a:r>
                      <a:endParaRPr sz="1200" i="1">
                        <a:latin typeface="Comic Sans MS"/>
                        <a:ea typeface="Comic Sans MS"/>
                        <a:cs typeface="Comic Sans MS"/>
                        <a:sym typeface="Comic Sans MS"/>
                      </a:endParaRPr>
                    </a:p>
                    <a:p>
                      <a:pPr marL="0" marR="0" lvl="0" indent="0" algn="l" rtl="0">
                        <a:spcBef>
                          <a:spcPts val="0"/>
                        </a:spcBef>
                        <a:spcAft>
                          <a:spcPts val="0"/>
                        </a:spcAft>
                        <a:buNone/>
                      </a:pPr>
                      <a:endParaRPr sz="1200" i="1">
                        <a:latin typeface="Comic Sans MS"/>
                        <a:ea typeface="Comic Sans MS"/>
                        <a:cs typeface="Comic Sans MS"/>
                        <a:sym typeface="Comic Sans MS"/>
                      </a:endParaRPr>
                    </a:p>
                    <a:p>
                      <a:pPr marL="0" marR="0" lvl="0" indent="0" algn="l" rtl="0">
                        <a:spcBef>
                          <a:spcPts val="0"/>
                        </a:spcBef>
                        <a:spcAft>
                          <a:spcPts val="0"/>
                        </a:spcAft>
                        <a:buNone/>
                      </a:pPr>
                      <a:endParaRPr sz="1200" i="1">
                        <a:latin typeface="Comic Sans MS"/>
                        <a:ea typeface="Comic Sans MS"/>
                        <a:cs typeface="Comic Sans MS"/>
                        <a:sym typeface="Comic Sans MS"/>
                      </a:endParaRPr>
                    </a:p>
                    <a:p>
                      <a:pPr marL="0" marR="0" lvl="0" indent="0" algn="l" rtl="0">
                        <a:spcBef>
                          <a:spcPts val="0"/>
                        </a:spcBef>
                        <a:spcAft>
                          <a:spcPts val="0"/>
                        </a:spcAft>
                        <a:buNone/>
                      </a:pPr>
                      <a:endParaRPr sz="1200" i="1">
                        <a:latin typeface="Comic Sans MS"/>
                        <a:ea typeface="Comic Sans MS"/>
                        <a:cs typeface="Comic Sans MS"/>
                        <a:sym typeface="Comic Sans MS"/>
                      </a:endParaRPr>
                    </a:p>
                    <a:p>
                      <a:pPr marL="0" marR="0" lvl="0" indent="0" algn="l" rtl="0">
                        <a:spcBef>
                          <a:spcPts val="0"/>
                        </a:spcBef>
                        <a:spcAft>
                          <a:spcPts val="0"/>
                        </a:spcAft>
                        <a:buNone/>
                      </a:pPr>
                      <a:r>
                        <a:rPr lang="en-GB" sz="1200" i="1">
                          <a:latin typeface="Comic Sans MS"/>
                          <a:ea typeface="Comic Sans MS"/>
                          <a:cs typeface="Comic Sans MS"/>
                          <a:sym typeface="Comic Sans MS"/>
                        </a:rPr>
                        <a:t>‘</a:t>
                      </a:r>
                      <a:r>
                        <a:rPr lang="en-GB" sz="1200" b="1" i="1">
                          <a:latin typeface="Comic Sans MS"/>
                          <a:ea typeface="Comic Sans MS"/>
                          <a:cs typeface="Comic Sans MS"/>
                          <a:sym typeface="Comic Sans MS"/>
                        </a:rPr>
                        <a:t>die Gurus’</a:t>
                      </a:r>
                      <a:endParaRPr/>
                    </a:p>
                  </a:txBody>
                  <a:tcPr marL="91450" marR="91450" marT="45725" marB="45725">
                    <a:solidFill>
                      <a:srgbClr val="FFCCFF"/>
                    </a:solidFill>
                  </a:tcPr>
                </a:tc>
                <a:tc>
                  <a:txBody>
                    <a:bodyPr/>
                    <a:lstStyle/>
                    <a:p>
                      <a:pPr marL="0" marR="0" lvl="0" indent="0" algn="l" rtl="0">
                        <a:spcBef>
                          <a:spcPts val="0"/>
                        </a:spcBef>
                        <a:spcAft>
                          <a:spcPts val="0"/>
                        </a:spcAft>
                        <a:buNone/>
                      </a:pPr>
                      <a:endParaRPr sz="1200" i="1">
                        <a:latin typeface="Comic Sans MS"/>
                        <a:ea typeface="Comic Sans MS"/>
                        <a:cs typeface="Comic Sans MS"/>
                        <a:sym typeface="Comic Sans MS"/>
                      </a:endParaRPr>
                    </a:p>
                    <a:p>
                      <a:pPr marL="0" marR="0" lvl="0" indent="0" algn="l" rtl="0">
                        <a:spcBef>
                          <a:spcPts val="0"/>
                        </a:spcBef>
                        <a:spcAft>
                          <a:spcPts val="0"/>
                        </a:spcAft>
                        <a:buNone/>
                      </a:pPr>
                      <a:endParaRPr sz="1200" i="1">
                        <a:latin typeface="Comic Sans MS"/>
                        <a:ea typeface="Comic Sans MS"/>
                        <a:cs typeface="Comic Sans MS"/>
                        <a:sym typeface="Comic Sans MS"/>
                      </a:endParaRPr>
                    </a:p>
                    <a:p>
                      <a:pPr marL="0" marR="0" lvl="0" indent="0" algn="l" rtl="0">
                        <a:spcBef>
                          <a:spcPts val="0"/>
                        </a:spcBef>
                        <a:spcAft>
                          <a:spcPts val="0"/>
                        </a:spcAft>
                        <a:buNone/>
                      </a:pPr>
                      <a:endParaRPr sz="1200" i="0">
                        <a:latin typeface="Comic Sans MS"/>
                        <a:ea typeface="Comic Sans MS"/>
                        <a:cs typeface="Comic Sans MS"/>
                        <a:sym typeface="Comic Sans MS"/>
                      </a:endParaRPr>
                    </a:p>
                    <a:p>
                      <a:pPr marL="0" marR="0" lvl="0" indent="0" algn="l" rtl="0">
                        <a:spcBef>
                          <a:spcPts val="0"/>
                        </a:spcBef>
                        <a:spcAft>
                          <a:spcPts val="0"/>
                        </a:spcAft>
                        <a:buNone/>
                      </a:pPr>
                      <a:endParaRPr sz="1200" i="0">
                        <a:latin typeface="Comic Sans MS"/>
                        <a:ea typeface="Comic Sans MS"/>
                        <a:cs typeface="Comic Sans MS"/>
                        <a:sym typeface="Comic Sans MS"/>
                      </a:endParaRPr>
                    </a:p>
                    <a:p>
                      <a:pPr marL="0" marR="0" lvl="0" indent="0" algn="l" rtl="0">
                        <a:spcBef>
                          <a:spcPts val="0"/>
                        </a:spcBef>
                        <a:spcAft>
                          <a:spcPts val="0"/>
                        </a:spcAft>
                        <a:buNone/>
                      </a:pPr>
                      <a:endParaRPr sz="1200" i="0">
                        <a:latin typeface="Comic Sans MS"/>
                        <a:ea typeface="Comic Sans MS"/>
                        <a:cs typeface="Comic Sans MS"/>
                        <a:sym typeface="Comic Sans MS"/>
                      </a:endParaRPr>
                    </a:p>
                    <a:p>
                      <a:pPr marL="0" marR="0" lvl="0" indent="0" algn="l" rtl="0">
                        <a:spcBef>
                          <a:spcPts val="0"/>
                        </a:spcBef>
                        <a:spcAft>
                          <a:spcPts val="0"/>
                        </a:spcAft>
                        <a:buNone/>
                      </a:pPr>
                      <a:endParaRPr sz="1200" i="0">
                        <a:latin typeface="Comic Sans MS"/>
                        <a:ea typeface="Comic Sans MS"/>
                        <a:cs typeface="Comic Sans MS"/>
                        <a:sym typeface="Comic Sans MS"/>
                      </a:endParaRPr>
                    </a:p>
                    <a:p>
                      <a:pPr marL="0" marR="0" lvl="0" indent="0" algn="l" rtl="0">
                        <a:spcBef>
                          <a:spcPts val="0"/>
                        </a:spcBef>
                        <a:spcAft>
                          <a:spcPts val="0"/>
                        </a:spcAft>
                        <a:buNone/>
                      </a:pPr>
                      <a:endParaRPr sz="1200" i="0">
                        <a:latin typeface="Comic Sans MS"/>
                        <a:ea typeface="Comic Sans MS"/>
                        <a:cs typeface="Comic Sans MS"/>
                        <a:sym typeface="Comic Sans MS"/>
                      </a:endParaRPr>
                    </a:p>
                    <a:p>
                      <a:pPr marL="0" marR="0" lvl="0" indent="0" algn="l" rtl="0">
                        <a:spcBef>
                          <a:spcPts val="0"/>
                        </a:spcBef>
                        <a:spcAft>
                          <a:spcPts val="0"/>
                        </a:spcAft>
                        <a:buNone/>
                      </a:pPr>
                      <a:r>
                        <a:rPr lang="en-GB" sz="1200" b="1" i="0">
                          <a:latin typeface="Comic Sans MS"/>
                          <a:ea typeface="Comic Sans MS"/>
                          <a:cs typeface="Comic Sans MS"/>
                          <a:sym typeface="Comic Sans MS"/>
                        </a:rPr>
                        <a:t>weil</a:t>
                      </a:r>
                      <a:r>
                        <a:rPr lang="en-GB" sz="1200" i="1">
                          <a:latin typeface="Comic Sans MS"/>
                          <a:ea typeface="Comic Sans MS"/>
                          <a:cs typeface="Comic Sans MS"/>
                          <a:sym typeface="Comic Sans MS"/>
                        </a:rPr>
                        <a:t>/</a:t>
                      </a:r>
                      <a:endParaRPr/>
                    </a:p>
                    <a:p>
                      <a:pPr marL="0" marR="0" lvl="0" indent="0" algn="l" rtl="0">
                        <a:spcBef>
                          <a:spcPts val="0"/>
                        </a:spcBef>
                        <a:spcAft>
                          <a:spcPts val="0"/>
                        </a:spcAft>
                        <a:buNone/>
                      </a:pPr>
                      <a:r>
                        <a:rPr lang="en-GB" sz="1200" i="1">
                          <a:latin typeface="Comic Sans MS"/>
                          <a:ea typeface="Comic Sans MS"/>
                          <a:cs typeface="Comic Sans MS"/>
                          <a:sym typeface="Comic Sans MS"/>
                        </a:rPr>
                        <a:t>because</a:t>
                      </a:r>
                      <a:endParaRPr/>
                    </a:p>
                  </a:txBody>
                  <a:tcPr marL="91450" marR="91450" marT="45725" marB="45725">
                    <a:solidFill>
                      <a:srgbClr val="FFCCFF"/>
                    </a:solidFill>
                  </a:tcPr>
                </a:tc>
                <a:tc>
                  <a:txBody>
                    <a:bodyPr/>
                    <a:lstStyle/>
                    <a:p>
                      <a:pPr marL="0" marR="0" lvl="0" indent="0" algn="l" rtl="0">
                        <a:spcBef>
                          <a:spcPts val="0"/>
                        </a:spcBef>
                        <a:spcAft>
                          <a:spcPts val="0"/>
                        </a:spcAft>
                        <a:buNone/>
                      </a:pPr>
                      <a:endParaRPr sz="1200" i="1">
                        <a:latin typeface="Comic Sans MS"/>
                        <a:ea typeface="Comic Sans MS"/>
                        <a:cs typeface="Comic Sans MS"/>
                        <a:sym typeface="Comic Sans MS"/>
                      </a:endParaRPr>
                    </a:p>
                    <a:p>
                      <a:pPr marL="0" marR="0" lvl="0" indent="0" algn="l" rtl="0">
                        <a:spcBef>
                          <a:spcPts val="0"/>
                        </a:spcBef>
                        <a:spcAft>
                          <a:spcPts val="0"/>
                        </a:spcAft>
                        <a:buNone/>
                      </a:pPr>
                      <a:endParaRPr sz="1200" i="1">
                        <a:latin typeface="Comic Sans MS"/>
                        <a:ea typeface="Comic Sans MS"/>
                        <a:cs typeface="Comic Sans MS"/>
                        <a:sym typeface="Comic Sans MS"/>
                      </a:endParaRPr>
                    </a:p>
                    <a:p>
                      <a:pPr marL="0" marR="0" lvl="0" indent="0" algn="l" rtl="0">
                        <a:spcBef>
                          <a:spcPts val="0"/>
                        </a:spcBef>
                        <a:spcAft>
                          <a:spcPts val="0"/>
                        </a:spcAft>
                        <a:buNone/>
                      </a:pPr>
                      <a:endParaRPr sz="1200" i="1">
                        <a:latin typeface="Comic Sans MS"/>
                        <a:ea typeface="Comic Sans MS"/>
                        <a:cs typeface="Comic Sans MS"/>
                        <a:sym typeface="Comic Sans MS"/>
                      </a:endParaRPr>
                    </a:p>
                    <a:p>
                      <a:pPr marL="0" marR="0" lvl="0" indent="0" algn="l" rtl="0">
                        <a:spcBef>
                          <a:spcPts val="0"/>
                        </a:spcBef>
                        <a:spcAft>
                          <a:spcPts val="0"/>
                        </a:spcAft>
                        <a:buNone/>
                      </a:pPr>
                      <a:r>
                        <a:rPr lang="en-GB" sz="1200" b="1" i="0">
                          <a:latin typeface="Comic Sans MS"/>
                          <a:ea typeface="Comic Sans MS"/>
                          <a:cs typeface="Comic Sans MS"/>
                          <a:sym typeface="Comic Sans MS"/>
                        </a:rPr>
                        <a:t>sie</a:t>
                      </a:r>
                      <a:r>
                        <a:rPr lang="en-GB" sz="1200" i="1">
                          <a:latin typeface="Comic Sans MS"/>
                          <a:ea typeface="Comic Sans MS"/>
                          <a:cs typeface="Comic Sans MS"/>
                          <a:sym typeface="Comic Sans MS"/>
                        </a:rPr>
                        <a:t>/it</a:t>
                      </a:r>
                      <a:endParaRPr/>
                    </a:p>
                    <a:p>
                      <a:pPr marL="0" marR="0" lvl="0" indent="0" algn="l" rtl="0">
                        <a:spcBef>
                          <a:spcPts val="0"/>
                        </a:spcBef>
                        <a:spcAft>
                          <a:spcPts val="0"/>
                        </a:spcAft>
                        <a:buNone/>
                      </a:pPr>
                      <a:endParaRPr sz="1200" i="1">
                        <a:latin typeface="Comic Sans MS"/>
                        <a:ea typeface="Comic Sans MS"/>
                        <a:cs typeface="Comic Sans MS"/>
                        <a:sym typeface="Comic Sans MS"/>
                      </a:endParaRPr>
                    </a:p>
                    <a:p>
                      <a:pPr marL="0" marR="0" lvl="0" indent="0" algn="l" rtl="0">
                        <a:spcBef>
                          <a:spcPts val="0"/>
                        </a:spcBef>
                        <a:spcAft>
                          <a:spcPts val="0"/>
                        </a:spcAft>
                        <a:buNone/>
                      </a:pPr>
                      <a:endParaRPr sz="1200" i="1">
                        <a:latin typeface="Comic Sans MS"/>
                        <a:ea typeface="Comic Sans MS"/>
                        <a:cs typeface="Comic Sans MS"/>
                        <a:sym typeface="Comic Sans MS"/>
                      </a:endParaRPr>
                    </a:p>
                    <a:p>
                      <a:pPr marL="0" marR="0" lvl="0" indent="0" algn="l" rtl="0">
                        <a:spcBef>
                          <a:spcPts val="0"/>
                        </a:spcBef>
                        <a:spcAft>
                          <a:spcPts val="0"/>
                        </a:spcAft>
                        <a:buNone/>
                      </a:pPr>
                      <a:endParaRPr sz="1200" i="1">
                        <a:latin typeface="Comic Sans MS"/>
                        <a:ea typeface="Comic Sans MS"/>
                        <a:cs typeface="Comic Sans MS"/>
                        <a:sym typeface="Comic Sans MS"/>
                      </a:endParaRPr>
                    </a:p>
                    <a:p>
                      <a:pPr marL="0" marR="0" lvl="0" indent="0" algn="l" rtl="0">
                        <a:spcBef>
                          <a:spcPts val="0"/>
                        </a:spcBef>
                        <a:spcAft>
                          <a:spcPts val="0"/>
                        </a:spcAft>
                        <a:buNone/>
                      </a:pPr>
                      <a:endParaRPr sz="1200" i="1">
                        <a:latin typeface="Comic Sans MS"/>
                        <a:ea typeface="Comic Sans MS"/>
                        <a:cs typeface="Comic Sans MS"/>
                        <a:sym typeface="Comic Sans MS"/>
                      </a:endParaRPr>
                    </a:p>
                    <a:p>
                      <a:pPr marL="0" marR="0" lvl="0" indent="0" algn="l" rtl="0">
                        <a:spcBef>
                          <a:spcPts val="0"/>
                        </a:spcBef>
                        <a:spcAft>
                          <a:spcPts val="0"/>
                        </a:spcAft>
                        <a:buNone/>
                      </a:pPr>
                      <a:endParaRPr sz="1200" i="1">
                        <a:latin typeface="Comic Sans MS"/>
                        <a:ea typeface="Comic Sans MS"/>
                        <a:cs typeface="Comic Sans MS"/>
                        <a:sym typeface="Comic Sans MS"/>
                      </a:endParaRPr>
                    </a:p>
                    <a:p>
                      <a:pPr marL="0" marR="0" lvl="0" indent="0" algn="l" rtl="0">
                        <a:spcBef>
                          <a:spcPts val="0"/>
                        </a:spcBef>
                        <a:spcAft>
                          <a:spcPts val="0"/>
                        </a:spcAft>
                        <a:buNone/>
                      </a:pPr>
                      <a:r>
                        <a:rPr lang="en-GB" sz="1100" b="1" i="0">
                          <a:latin typeface="Comic Sans MS"/>
                          <a:ea typeface="Comic Sans MS"/>
                          <a:cs typeface="Comic Sans MS"/>
                          <a:sym typeface="Comic Sans MS"/>
                        </a:rPr>
                        <a:t>sie/</a:t>
                      </a:r>
                      <a:r>
                        <a:rPr lang="en-GB" sz="1100" i="1">
                          <a:latin typeface="Comic Sans MS"/>
                          <a:ea typeface="Comic Sans MS"/>
                          <a:cs typeface="Comic Sans MS"/>
                          <a:sym typeface="Comic Sans MS"/>
                        </a:rPr>
                        <a:t>she</a:t>
                      </a:r>
                      <a:endParaRPr/>
                    </a:p>
                    <a:p>
                      <a:pPr marL="0" marR="0" lvl="0" indent="0" algn="l" rtl="0">
                        <a:spcBef>
                          <a:spcPts val="0"/>
                        </a:spcBef>
                        <a:spcAft>
                          <a:spcPts val="0"/>
                        </a:spcAft>
                        <a:buNone/>
                      </a:pPr>
                      <a:endParaRPr sz="1100" i="1">
                        <a:latin typeface="Comic Sans MS"/>
                        <a:ea typeface="Comic Sans MS"/>
                        <a:cs typeface="Comic Sans MS"/>
                        <a:sym typeface="Comic Sans MS"/>
                      </a:endParaRPr>
                    </a:p>
                    <a:p>
                      <a:pPr marL="0" marR="0" lvl="0" indent="0" algn="l" rtl="0">
                        <a:spcBef>
                          <a:spcPts val="0"/>
                        </a:spcBef>
                        <a:spcAft>
                          <a:spcPts val="0"/>
                        </a:spcAft>
                        <a:buNone/>
                      </a:pPr>
                      <a:r>
                        <a:rPr lang="en-GB" sz="1100" b="1" i="0">
                          <a:latin typeface="Comic Sans MS"/>
                          <a:ea typeface="Comic Sans MS"/>
                          <a:cs typeface="Comic Sans MS"/>
                          <a:sym typeface="Comic Sans MS"/>
                        </a:rPr>
                        <a:t>er</a:t>
                      </a:r>
                      <a:r>
                        <a:rPr lang="en-GB" sz="1100" i="1">
                          <a:latin typeface="Comic Sans MS"/>
                          <a:ea typeface="Comic Sans MS"/>
                          <a:cs typeface="Comic Sans MS"/>
                          <a:sym typeface="Comic Sans MS"/>
                        </a:rPr>
                        <a:t>/he</a:t>
                      </a:r>
                      <a:endParaRPr/>
                    </a:p>
                    <a:p>
                      <a:pPr marL="0" marR="0" lvl="0" indent="0" algn="l" rtl="0">
                        <a:spcBef>
                          <a:spcPts val="0"/>
                        </a:spcBef>
                        <a:spcAft>
                          <a:spcPts val="0"/>
                        </a:spcAft>
                        <a:buNone/>
                      </a:pPr>
                      <a:endParaRPr sz="1100" i="1">
                        <a:latin typeface="Comic Sans MS"/>
                        <a:ea typeface="Comic Sans MS"/>
                        <a:cs typeface="Comic Sans MS"/>
                        <a:sym typeface="Comic Sans MS"/>
                      </a:endParaRPr>
                    </a:p>
                    <a:p>
                      <a:pPr marL="0" marR="0" lvl="0" indent="0" algn="l" rtl="0">
                        <a:spcBef>
                          <a:spcPts val="0"/>
                        </a:spcBef>
                        <a:spcAft>
                          <a:spcPts val="0"/>
                        </a:spcAft>
                        <a:buNone/>
                      </a:pPr>
                      <a:r>
                        <a:rPr lang="en-GB" sz="1100" b="1" i="0">
                          <a:latin typeface="Comic Sans MS"/>
                          <a:ea typeface="Comic Sans MS"/>
                          <a:cs typeface="Comic Sans MS"/>
                          <a:sym typeface="Comic Sans MS"/>
                        </a:rPr>
                        <a:t>es</a:t>
                      </a:r>
                      <a:r>
                        <a:rPr lang="en-GB" sz="1100" b="1" i="1">
                          <a:latin typeface="Comic Sans MS"/>
                          <a:ea typeface="Comic Sans MS"/>
                          <a:cs typeface="Comic Sans MS"/>
                          <a:sym typeface="Comic Sans MS"/>
                        </a:rPr>
                        <a:t>/</a:t>
                      </a:r>
                      <a:r>
                        <a:rPr lang="en-GB" sz="1100" i="1">
                          <a:latin typeface="Comic Sans MS"/>
                          <a:ea typeface="Comic Sans MS"/>
                          <a:cs typeface="Comic Sans MS"/>
                          <a:sym typeface="Comic Sans MS"/>
                        </a:rPr>
                        <a:t>it</a:t>
                      </a:r>
                      <a:endParaRPr/>
                    </a:p>
                  </a:txBody>
                  <a:tcPr marL="91450" marR="91450" marT="45725" marB="45725">
                    <a:solidFill>
                      <a:srgbClr val="FFCCFF"/>
                    </a:solidFill>
                  </a:tcPr>
                </a:tc>
                <a:tc>
                  <a:txBody>
                    <a:bodyPr/>
                    <a:lstStyle/>
                    <a:p>
                      <a:pPr marL="0" marR="0" lvl="0" indent="0" algn="l" rtl="0">
                        <a:spcBef>
                          <a:spcPts val="0"/>
                        </a:spcBef>
                        <a:spcAft>
                          <a:spcPts val="0"/>
                        </a:spcAft>
                        <a:buNone/>
                      </a:pPr>
                      <a:r>
                        <a:rPr lang="en-GB" sz="1200" b="1">
                          <a:latin typeface="Comic Sans MS"/>
                          <a:ea typeface="Comic Sans MS"/>
                          <a:cs typeface="Comic Sans MS"/>
                          <a:sym typeface="Comic Sans MS"/>
                        </a:rPr>
                        <a:t>monoton</a:t>
                      </a:r>
                      <a:r>
                        <a:rPr lang="en-GB" sz="1200">
                          <a:latin typeface="Comic Sans MS"/>
                          <a:ea typeface="Comic Sans MS"/>
                          <a:cs typeface="Comic Sans MS"/>
                          <a:sym typeface="Comic Sans MS"/>
                        </a:rPr>
                        <a:t>/ </a:t>
                      </a:r>
                      <a:r>
                        <a:rPr lang="en-GB" sz="1200" i="1">
                          <a:latin typeface="Comic Sans MS"/>
                          <a:ea typeface="Comic Sans MS"/>
                          <a:cs typeface="Comic Sans MS"/>
                          <a:sym typeface="Comic Sans MS"/>
                        </a:rPr>
                        <a:t>monotonous</a:t>
                      </a:r>
                      <a:endParaRPr/>
                    </a:p>
                    <a:p>
                      <a:pPr marL="0" marR="0" lvl="0" indent="0" algn="l" rtl="0">
                        <a:spcBef>
                          <a:spcPts val="0"/>
                        </a:spcBef>
                        <a:spcAft>
                          <a:spcPts val="0"/>
                        </a:spcAft>
                        <a:buNone/>
                      </a:pPr>
                      <a:r>
                        <a:rPr lang="en-GB" sz="1200" b="1">
                          <a:latin typeface="Comic Sans MS"/>
                          <a:ea typeface="Comic Sans MS"/>
                          <a:cs typeface="Comic Sans MS"/>
                          <a:sym typeface="Comic Sans MS"/>
                        </a:rPr>
                        <a:t>lustig</a:t>
                      </a:r>
                      <a:r>
                        <a:rPr lang="en-GB" sz="1200">
                          <a:latin typeface="Comic Sans MS"/>
                          <a:ea typeface="Comic Sans MS"/>
                          <a:cs typeface="Comic Sans MS"/>
                          <a:sym typeface="Comic Sans MS"/>
                        </a:rPr>
                        <a:t>/</a:t>
                      </a:r>
                      <a:r>
                        <a:rPr lang="en-GB" sz="1200" i="1">
                          <a:latin typeface="Comic Sans MS"/>
                          <a:ea typeface="Comic Sans MS"/>
                          <a:cs typeface="Comic Sans MS"/>
                          <a:sym typeface="Comic Sans MS"/>
                        </a:rPr>
                        <a:t>funny</a:t>
                      </a:r>
                      <a:endParaRPr sz="1200" i="1">
                        <a:latin typeface="Comic Sans MS"/>
                        <a:ea typeface="Comic Sans MS"/>
                        <a:cs typeface="Comic Sans MS"/>
                        <a:sym typeface="Comic Sans MS"/>
                      </a:endParaRPr>
                    </a:p>
                    <a:p>
                      <a:pPr marL="0" marR="0" lvl="0" indent="0" algn="l" rtl="0">
                        <a:spcBef>
                          <a:spcPts val="0"/>
                        </a:spcBef>
                        <a:spcAft>
                          <a:spcPts val="0"/>
                        </a:spcAft>
                        <a:buNone/>
                      </a:pPr>
                      <a:r>
                        <a:rPr lang="en-GB" sz="1200" b="1">
                          <a:latin typeface="Comic Sans MS"/>
                          <a:ea typeface="Comic Sans MS"/>
                          <a:cs typeface="Comic Sans MS"/>
                          <a:sym typeface="Comic Sans MS"/>
                        </a:rPr>
                        <a:t>originell/</a:t>
                      </a:r>
                      <a:r>
                        <a:rPr lang="en-GB" sz="1200" i="1">
                          <a:latin typeface="Comic Sans MS"/>
                          <a:ea typeface="Comic Sans MS"/>
                          <a:cs typeface="Comic Sans MS"/>
                          <a:sym typeface="Comic Sans MS"/>
                        </a:rPr>
                        <a:t>original</a:t>
                      </a:r>
                      <a:r>
                        <a:rPr lang="en-GB" sz="1200">
                          <a:latin typeface="Comic Sans MS"/>
                          <a:ea typeface="Comic Sans MS"/>
                          <a:cs typeface="Comic Sans MS"/>
                          <a:sym typeface="Comic Sans MS"/>
                        </a:rPr>
                        <a:t>	</a:t>
                      </a:r>
                      <a:endParaRPr/>
                    </a:p>
                    <a:p>
                      <a:pPr marL="0" marR="0" lvl="0" indent="0" algn="l" rtl="0">
                        <a:spcBef>
                          <a:spcPts val="0"/>
                        </a:spcBef>
                        <a:spcAft>
                          <a:spcPts val="0"/>
                        </a:spcAft>
                        <a:buNone/>
                      </a:pPr>
                      <a:r>
                        <a:rPr lang="en-GB" sz="1200" b="1">
                          <a:latin typeface="Comic Sans MS"/>
                          <a:ea typeface="Comic Sans MS"/>
                          <a:cs typeface="Comic Sans MS"/>
                          <a:sym typeface="Comic Sans MS"/>
                        </a:rPr>
                        <a:t>melodisch</a:t>
                      </a:r>
                      <a:r>
                        <a:rPr lang="en-GB" sz="1200">
                          <a:latin typeface="Comic Sans MS"/>
                          <a:ea typeface="Comic Sans MS"/>
                          <a:cs typeface="Comic Sans MS"/>
                          <a:sym typeface="Comic Sans MS"/>
                        </a:rPr>
                        <a:t>/</a:t>
                      </a:r>
                      <a:r>
                        <a:rPr lang="en-GB" sz="1200" i="1">
                          <a:latin typeface="Comic Sans MS"/>
                          <a:ea typeface="Comic Sans MS"/>
                          <a:cs typeface="Comic Sans MS"/>
                          <a:sym typeface="Comic Sans MS"/>
                        </a:rPr>
                        <a:t>tuneful/melodic</a:t>
                      </a:r>
                      <a:endParaRPr sz="1200" i="1">
                        <a:latin typeface="Comic Sans MS"/>
                        <a:ea typeface="Comic Sans MS"/>
                        <a:cs typeface="Comic Sans MS"/>
                        <a:sym typeface="Comic Sans MS"/>
                      </a:endParaRPr>
                    </a:p>
                    <a:p>
                      <a:pPr marL="0" marR="0" lvl="0" indent="0" algn="l" rtl="0">
                        <a:spcBef>
                          <a:spcPts val="0"/>
                        </a:spcBef>
                        <a:spcAft>
                          <a:spcPts val="0"/>
                        </a:spcAft>
                        <a:buNone/>
                      </a:pPr>
                      <a:r>
                        <a:rPr lang="en-GB" sz="1200" b="1">
                          <a:latin typeface="Comic Sans MS"/>
                          <a:ea typeface="Comic Sans MS"/>
                          <a:cs typeface="Comic Sans MS"/>
                          <a:sym typeface="Comic Sans MS"/>
                        </a:rPr>
                        <a:t>energiegeladen</a:t>
                      </a:r>
                      <a:r>
                        <a:rPr lang="en-GB" sz="1200">
                          <a:latin typeface="Comic Sans MS"/>
                          <a:ea typeface="Comic Sans MS"/>
                          <a:cs typeface="Comic Sans MS"/>
                          <a:sym typeface="Comic Sans MS"/>
                        </a:rPr>
                        <a:t>/</a:t>
                      </a:r>
                      <a:r>
                        <a:rPr lang="en-GB" sz="1200" i="1">
                          <a:latin typeface="Comic Sans MS"/>
                          <a:ea typeface="Comic Sans MS"/>
                          <a:cs typeface="Comic Sans MS"/>
                          <a:sym typeface="Comic Sans MS"/>
                        </a:rPr>
                        <a:t>full of energy</a:t>
                      </a:r>
                      <a:endParaRPr sz="1200" i="1">
                        <a:latin typeface="Comic Sans MS"/>
                        <a:ea typeface="Comic Sans MS"/>
                        <a:cs typeface="Comic Sans MS"/>
                        <a:sym typeface="Comic Sans MS"/>
                      </a:endParaRPr>
                    </a:p>
                    <a:p>
                      <a:pPr marL="0" marR="0" lvl="0" indent="0" algn="l" rtl="0">
                        <a:spcBef>
                          <a:spcPts val="0"/>
                        </a:spcBef>
                        <a:spcAft>
                          <a:spcPts val="0"/>
                        </a:spcAft>
                        <a:buNone/>
                      </a:pPr>
                      <a:r>
                        <a:rPr lang="en-GB" sz="1200" b="1">
                          <a:latin typeface="Comic Sans MS"/>
                          <a:ea typeface="Comic Sans MS"/>
                          <a:cs typeface="Comic Sans MS"/>
                          <a:sym typeface="Comic Sans MS"/>
                        </a:rPr>
                        <a:t>dynamisch</a:t>
                      </a:r>
                      <a:r>
                        <a:rPr lang="en-GB" sz="1200">
                          <a:latin typeface="Comic Sans MS"/>
                          <a:ea typeface="Comic Sans MS"/>
                          <a:cs typeface="Comic Sans MS"/>
                          <a:sym typeface="Comic Sans MS"/>
                        </a:rPr>
                        <a:t>/</a:t>
                      </a:r>
                      <a:r>
                        <a:rPr lang="en-GB" sz="1200" i="1">
                          <a:latin typeface="Comic Sans MS"/>
                          <a:ea typeface="Comic Sans MS"/>
                          <a:cs typeface="Comic Sans MS"/>
                          <a:sym typeface="Comic Sans MS"/>
                        </a:rPr>
                        <a:t>dynamic</a:t>
                      </a:r>
                      <a:endParaRPr/>
                    </a:p>
                    <a:p>
                      <a:pPr marL="0" marR="0" lvl="0" indent="0" algn="l" rtl="0">
                        <a:spcBef>
                          <a:spcPts val="0"/>
                        </a:spcBef>
                        <a:spcAft>
                          <a:spcPts val="0"/>
                        </a:spcAft>
                        <a:buNone/>
                      </a:pPr>
                      <a:r>
                        <a:rPr lang="en-GB" sz="1200" b="1">
                          <a:latin typeface="Comic Sans MS"/>
                          <a:ea typeface="Comic Sans MS"/>
                          <a:cs typeface="Comic Sans MS"/>
                          <a:sym typeface="Comic Sans MS"/>
                        </a:rPr>
                        <a:t>kreativ/</a:t>
                      </a:r>
                      <a:r>
                        <a:rPr lang="en-GB" sz="1200" i="1">
                          <a:latin typeface="Comic Sans MS"/>
                          <a:ea typeface="Comic Sans MS"/>
                          <a:cs typeface="Comic Sans MS"/>
                          <a:sym typeface="Comic Sans MS"/>
                        </a:rPr>
                        <a:t>creative</a:t>
                      </a:r>
                      <a:endParaRPr sz="1200" i="1">
                        <a:latin typeface="Comic Sans MS"/>
                        <a:ea typeface="Comic Sans MS"/>
                        <a:cs typeface="Comic Sans MS"/>
                        <a:sym typeface="Comic Sans MS"/>
                      </a:endParaRPr>
                    </a:p>
                    <a:p>
                      <a:pPr marL="0" marR="0" lvl="0" indent="0" algn="l" rtl="0">
                        <a:spcBef>
                          <a:spcPts val="0"/>
                        </a:spcBef>
                        <a:spcAft>
                          <a:spcPts val="0"/>
                        </a:spcAft>
                        <a:buNone/>
                      </a:pPr>
                      <a:r>
                        <a:rPr lang="en-GB" sz="1200" b="1">
                          <a:latin typeface="Comic Sans MS"/>
                          <a:ea typeface="Comic Sans MS"/>
                          <a:cs typeface="Comic Sans MS"/>
                          <a:sym typeface="Comic Sans MS"/>
                        </a:rPr>
                        <a:t>nervig</a:t>
                      </a:r>
                      <a:r>
                        <a:rPr lang="en-GB" sz="1200">
                          <a:latin typeface="Comic Sans MS"/>
                          <a:ea typeface="Comic Sans MS"/>
                          <a:cs typeface="Comic Sans MS"/>
                          <a:sym typeface="Comic Sans MS"/>
                        </a:rPr>
                        <a:t>/</a:t>
                      </a:r>
                      <a:r>
                        <a:rPr lang="en-GB" sz="1200" i="1">
                          <a:latin typeface="Comic Sans MS"/>
                          <a:ea typeface="Comic Sans MS"/>
                          <a:cs typeface="Comic Sans MS"/>
                          <a:sym typeface="Comic Sans MS"/>
                        </a:rPr>
                        <a:t>annoying</a:t>
                      </a:r>
                      <a:endParaRPr/>
                    </a:p>
                    <a:p>
                      <a:pPr marL="0" marR="0" lvl="0" indent="0" algn="l" rtl="0">
                        <a:spcBef>
                          <a:spcPts val="0"/>
                        </a:spcBef>
                        <a:spcAft>
                          <a:spcPts val="0"/>
                        </a:spcAft>
                        <a:buNone/>
                      </a:pPr>
                      <a:r>
                        <a:rPr lang="en-GB" sz="1200" b="1" i="0">
                          <a:latin typeface="Comic Sans MS"/>
                          <a:ea typeface="Comic Sans MS"/>
                          <a:cs typeface="Comic Sans MS"/>
                          <a:sym typeface="Comic Sans MS"/>
                        </a:rPr>
                        <a:t>cooler</a:t>
                      </a:r>
                      <a:r>
                        <a:rPr lang="en-GB" sz="1200" i="1">
                          <a:latin typeface="Comic Sans MS"/>
                          <a:ea typeface="Comic Sans MS"/>
                          <a:cs typeface="Comic Sans MS"/>
                          <a:sym typeface="Comic Sans MS"/>
                        </a:rPr>
                        <a:t>/cooler</a:t>
                      </a:r>
                      <a:endParaRPr/>
                    </a:p>
                    <a:p>
                      <a:pPr marL="0" marR="0" lvl="0" indent="0" algn="l" rtl="0">
                        <a:spcBef>
                          <a:spcPts val="0"/>
                        </a:spcBef>
                        <a:spcAft>
                          <a:spcPts val="0"/>
                        </a:spcAft>
                        <a:buNone/>
                      </a:pPr>
                      <a:r>
                        <a:rPr lang="en-GB" sz="1200" b="1" i="0">
                          <a:latin typeface="Comic Sans MS"/>
                          <a:ea typeface="Comic Sans MS"/>
                          <a:cs typeface="Comic Sans MS"/>
                          <a:sym typeface="Comic Sans MS"/>
                        </a:rPr>
                        <a:t>lauter</a:t>
                      </a:r>
                      <a:r>
                        <a:rPr lang="en-GB" sz="1200" i="1">
                          <a:latin typeface="Comic Sans MS"/>
                          <a:ea typeface="Comic Sans MS"/>
                          <a:cs typeface="Comic Sans MS"/>
                          <a:sym typeface="Comic Sans MS"/>
                        </a:rPr>
                        <a:t>/louder</a:t>
                      </a:r>
                      <a:endParaRPr/>
                    </a:p>
                    <a:p>
                      <a:pPr marL="0" marR="0" lvl="0" indent="0" algn="l" rtl="0">
                        <a:spcBef>
                          <a:spcPts val="0"/>
                        </a:spcBef>
                        <a:spcAft>
                          <a:spcPts val="0"/>
                        </a:spcAft>
                        <a:buNone/>
                      </a:pPr>
                      <a:r>
                        <a:rPr lang="en-GB" sz="1200" b="1">
                          <a:latin typeface="Comic Sans MS"/>
                          <a:ea typeface="Comic Sans MS"/>
                          <a:cs typeface="Comic Sans MS"/>
                          <a:sym typeface="Comic Sans MS"/>
                        </a:rPr>
                        <a:t>modisch</a:t>
                      </a:r>
                      <a:r>
                        <a:rPr lang="en-GB" sz="1200">
                          <a:latin typeface="Comic Sans MS"/>
                          <a:ea typeface="Comic Sans MS"/>
                          <a:cs typeface="Comic Sans MS"/>
                          <a:sym typeface="Comic Sans MS"/>
                        </a:rPr>
                        <a:t>/</a:t>
                      </a:r>
                      <a:r>
                        <a:rPr lang="en-GB" sz="1200" i="1">
                          <a:latin typeface="Comic Sans MS"/>
                          <a:ea typeface="Comic Sans MS"/>
                          <a:cs typeface="Comic Sans MS"/>
                          <a:sym typeface="Comic Sans MS"/>
                        </a:rPr>
                        <a:t>fashionable</a:t>
                      </a:r>
                      <a:endParaRPr/>
                    </a:p>
                    <a:p>
                      <a:pPr marL="0" marR="0" lvl="0" indent="0" algn="l" rtl="0">
                        <a:spcBef>
                          <a:spcPts val="0"/>
                        </a:spcBef>
                        <a:spcAft>
                          <a:spcPts val="0"/>
                        </a:spcAft>
                        <a:buNone/>
                      </a:pPr>
                      <a:r>
                        <a:rPr lang="en-GB" sz="1200" b="1">
                          <a:latin typeface="Comic Sans MS"/>
                          <a:ea typeface="Comic Sans MS"/>
                          <a:cs typeface="Comic Sans MS"/>
                          <a:sym typeface="Comic Sans MS"/>
                        </a:rPr>
                        <a:t>altmodisch</a:t>
                      </a:r>
                      <a:r>
                        <a:rPr lang="en-GB" sz="1200">
                          <a:latin typeface="Comic Sans MS"/>
                          <a:ea typeface="Comic Sans MS"/>
                          <a:cs typeface="Comic Sans MS"/>
                          <a:sym typeface="Comic Sans MS"/>
                        </a:rPr>
                        <a:t>/</a:t>
                      </a:r>
                      <a:r>
                        <a:rPr lang="en-GB" sz="1200" i="1">
                          <a:latin typeface="Comic Sans MS"/>
                          <a:ea typeface="Comic Sans MS"/>
                          <a:cs typeface="Comic Sans MS"/>
                          <a:sym typeface="Comic Sans MS"/>
                        </a:rPr>
                        <a:t>old fashioned</a:t>
                      </a:r>
                      <a:endParaRPr/>
                    </a:p>
                    <a:p>
                      <a:pPr marL="0" marR="0" lvl="0" indent="0" algn="l" rtl="0">
                        <a:spcBef>
                          <a:spcPts val="0"/>
                        </a:spcBef>
                        <a:spcAft>
                          <a:spcPts val="0"/>
                        </a:spcAft>
                        <a:buNone/>
                      </a:pPr>
                      <a:r>
                        <a:rPr lang="en-GB" sz="1200" b="1">
                          <a:latin typeface="Comic Sans MS"/>
                          <a:ea typeface="Comic Sans MS"/>
                          <a:cs typeface="Comic Sans MS"/>
                          <a:sym typeface="Comic Sans MS"/>
                        </a:rPr>
                        <a:t>kitschig</a:t>
                      </a:r>
                      <a:r>
                        <a:rPr lang="en-GB" sz="1200">
                          <a:latin typeface="Comic Sans MS"/>
                          <a:ea typeface="Comic Sans MS"/>
                          <a:cs typeface="Comic Sans MS"/>
                          <a:sym typeface="Comic Sans MS"/>
                        </a:rPr>
                        <a:t>/</a:t>
                      </a:r>
                      <a:r>
                        <a:rPr lang="en-GB" sz="1200" i="1">
                          <a:latin typeface="Comic Sans MS"/>
                          <a:ea typeface="Comic Sans MS"/>
                          <a:cs typeface="Comic Sans MS"/>
                          <a:sym typeface="Comic Sans MS"/>
                        </a:rPr>
                        <a:t>corny</a:t>
                      </a:r>
                      <a:endParaRPr/>
                    </a:p>
                    <a:p>
                      <a:pPr marL="0" marR="0" lvl="0" indent="0" algn="l" rtl="0">
                        <a:spcBef>
                          <a:spcPts val="0"/>
                        </a:spcBef>
                        <a:spcAft>
                          <a:spcPts val="0"/>
                        </a:spcAft>
                        <a:buNone/>
                      </a:pPr>
                      <a:r>
                        <a:rPr lang="en-GB" sz="1200" b="1">
                          <a:latin typeface="Comic Sans MS"/>
                          <a:ea typeface="Comic Sans MS"/>
                          <a:cs typeface="Comic Sans MS"/>
                          <a:sym typeface="Comic Sans MS"/>
                        </a:rPr>
                        <a:t>sie gute Laune</a:t>
                      </a:r>
                      <a:r>
                        <a:rPr lang="en-GB" sz="1200" b="0">
                          <a:latin typeface="Comic Sans MS"/>
                          <a:ea typeface="Comic Sans MS"/>
                          <a:cs typeface="Comic Sans MS"/>
                          <a:sym typeface="Comic Sans MS"/>
                        </a:rPr>
                        <a:t>/</a:t>
                      </a:r>
                      <a:r>
                        <a:rPr lang="en-GB" sz="1200" b="0" i="1">
                          <a:latin typeface="Comic Sans MS"/>
                          <a:ea typeface="Comic Sans MS"/>
                          <a:cs typeface="Comic Sans MS"/>
                          <a:sym typeface="Comic Sans MS"/>
                        </a:rPr>
                        <a:t>it you in a good mood</a:t>
                      </a:r>
                      <a:endParaRPr/>
                    </a:p>
                    <a:p>
                      <a:pPr marL="0" marR="0" lvl="0" indent="0" algn="l" rtl="0">
                        <a:spcBef>
                          <a:spcPts val="0"/>
                        </a:spcBef>
                        <a:spcAft>
                          <a:spcPts val="0"/>
                        </a:spcAft>
                        <a:buNone/>
                      </a:pPr>
                      <a:r>
                        <a:rPr lang="en-GB" sz="1200" b="1">
                          <a:latin typeface="Comic Sans MS"/>
                          <a:ea typeface="Comic Sans MS"/>
                          <a:cs typeface="Comic Sans MS"/>
                          <a:sym typeface="Comic Sans MS"/>
                        </a:rPr>
                        <a:t>sie schlechte Laune</a:t>
                      </a:r>
                      <a:r>
                        <a:rPr lang="en-GB" sz="1200">
                          <a:latin typeface="Comic Sans MS"/>
                          <a:ea typeface="Comic Sans MS"/>
                          <a:cs typeface="Comic Sans MS"/>
                          <a:sym typeface="Comic Sans MS"/>
                        </a:rPr>
                        <a:t>/</a:t>
                      </a:r>
                      <a:r>
                        <a:rPr lang="en-GB" sz="1200" i="1">
                          <a:latin typeface="Comic Sans MS"/>
                          <a:ea typeface="Comic Sans MS"/>
                          <a:cs typeface="Comic Sans MS"/>
                          <a:sym typeface="Comic Sans MS"/>
                        </a:rPr>
                        <a:t>it you in a bad mood</a:t>
                      </a:r>
                      <a:endParaRPr sz="1200" i="1">
                        <a:latin typeface="Comic Sans MS"/>
                        <a:ea typeface="Comic Sans MS"/>
                        <a:cs typeface="Comic Sans MS"/>
                        <a:sym typeface="Comic Sans MS"/>
                      </a:endParaRPr>
                    </a:p>
                  </a:txBody>
                  <a:tcPr marL="91450" marR="91450" marT="45725" marB="45725">
                    <a:solidFill>
                      <a:srgbClr val="FFCCFF"/>
                    </a:solidFill>
                  </a:tcPr>
                </a:tc>
                <a:tc>
                  <a:txBody>
                    <a:bodyPr/>
                    <a:lstStyle/>
                    <a:p>
                      <a:pPr marL="0" marR="0" lvl="0" indent="0" algn="l" rtl="0">
                        <a:spcBef>
                          <a:spcPts val="0"/>
                        </a:spcBef>
                        <a:spcAft>
                          <a:spcPts val="0"/>
                        </a:spcAft>
                        <a:buNone/>
                      </a:pPr>
                      <a:endParaRPr sz="1800"/>
                    </a:p>
                    <a:p>
                      <a:pPr marL="0" marR="0" lvl="0" indent="0" algn="l" rtl="0">
                        <a:spcBef>
                          <a:spcPts val="0"/>
                        </a:spcBef>
                        <a:spcAft>
                          <a:spcPts val="0"/>
                        </a:spcAft>
                        <a:buNone/>
                      </a:pPr>
                      <a:endParaRPr sz="1800"/>
                    </a:p>
                    <a:p>
                      <a:pPr marL="0" marR="0" lvl="0" indent="0" algn="l" rtl="0">
                        <a:spcBef>
                          <a:spcPts val="0"/>
                        </a:spcBef>
                        <a:spcAft>
                          <a:spcPts val="0"/>
                        </a:spcAft>
                        <a:buNone/>
                      </a:pPr>
                      <a:endParaRPr sz="1800"/>
                    </a:p>
                    <a:p>
                      <a:pPr marL="0" marR="0" lvl="0" indent="0" algn="l" rtl="0">
                        <a:spcBef>
                          <a:spcPts val="0"/>
                        </a:spcBef>
                        <a:spcAft>
                          <a:spcPts val="0"/>
                        </a:spcAft>
                        <a:buNone/>
                      </a:pPr>
                      <a:r>
                        <a:rPr lang="en-GB" sz="1400" b="1">
                          <a:latin typeface="Comic Sans MS"/>
                          <a:ea typeface="Comic Sans MS"/>
                          <a:cs typeface="Comic Sans MS"/>
                          <a:sym typeface="Comic Sans MS"/>
                        </a:rPr>
                        <a:t>ist</a:t>
                      </a:r>
                      <a:r>
                        <a:rPr lang="en-GB" sz="1400">
                          <a:latin typeface="Comic Sans MS"/>
                          <a:ea typeface="Comic Sans MS"/>
                          <a:cs typeface="Comic Sans MS"/>
                          <a:sym typeface="Comic Sans MS"/>
                        </a:rPr>
                        <a:t>/</a:t>
                      </a:r>
                      <a:r>
                        <a:rPr lang="en-GB" sz="1400" i="1">
                          <a:latin typeface="Comic Sans MS"/>
                          <a:ea typeface="Comic Sans MS"/>
                          <a:cs typeface="Comic Sans MS"/>
                          <a:sym typeface="Comic Sans MS"/>
                        </a:rPr>
                        <a:t>is</a:t>
                      </a:r>
                      <a:endParaRPr/>
                    </a:p>
                    <a:p>
                      <a:pPr marL="0" marR="0" lvl="0" indent="0" algn="l" rtl="0">
                        <a:spcBef>
                          <a:spcPts val="0"/>
                        </a:spcBef>
                        <a:spcAft>
                          <a:spcPts val="0"/>
                        </a:spcAft>
                        <a:buNone/>
                      </a:pPr>
                      <a:endParaRPr sz="1400">
                        <a:latin typeface="Comic Sans MS"/>
                        <a:ea typeface="Comic Sans MS"/>
                        <a:cs typeface="Comic Sans MS"/>
                        <a:sym typeface="Comic Sans MS"/>
                      </a:endParaRPr>
                    </a:p>
                    <a:p>
                      <a:pPr marL="0" marR="0" lvl="0" indent="0" algn="l" rtl="0">
                        <a:spcBef>
                          <a:spcPts val="0"/>
                        </a:spcBef>
                        <a:spcAft>
                          <a:spcPts val="0"/>
                        </a:spcAft>
                        <a:buNone/>
                      </a:pPr>
                      <a:endParaRPr sz="1400">
                        <a:latin typeface="Comic Sans MS"/>
                        <a:ea typeface="Comic Sans MS"/>
                        <a:cs typeface="Comic Sans MS"/>
                        <a:sym typeface="Comic Sans MS"/>
                      </a:endParaRPr>
                    </a:p>
                    <a:p>
                      <a:pPr marL="0" marR="0" lvl="0" indent="0" algn="l" rtl="0">
                        <a:spcBef>
                          <a:spcPts val="0"/>
                        </a:spcBef>
                        <a:spcAft>
                          <a:spcPts val="0"/>
                        </a:spcAft>
                        <a:buNone/>
                      </a:pPr>
                      <a:endParaRPr sz="1400">
                        <a:latin typeface="Comic Sans MS"/>
                        <a:ea typeface="Comic Sans MS"/>
                        <a:cs typeface="Comic Sans MS"/>
                        <a:sym typeface="Comic Sans MS"/>
                      </a:endParaRPr>
                    </a:p>
                    <a:p>
                      <a:pPr marL="0" marR="0" lvl="0" indent="0" algn="l" rtl="0">
                        <a:spcBef>
                          <a:spcPts val="0"/>
                        </a:spcBef>
                        <a:spcAft>
                          <a:spcPts val="0"/>
                        </a:spcAft>
                        <a:buNone/>
                      </a:pPr>
                      <a:endParaRPr sz="1400">
                        <a:latin typeface="Comic Sans MS"/>
                        <a:ea typeface="Comic Sans MS"/>
                        <a:cs typeface="Comic Sans MS"/>
                        <a:sym typeface="Comic Sans MS"/>
                      </a:endParaRPr>
                    </a:p>
                    <a:p>
                      <a:pPr marL="0" marR="0" lvl="0" indent="0" algn="l" rtl="0">
                        <a:spcBef>
                          <a:spcPts val="0"/>
                        </a:spcBef>
                        <a:spcAft>
                          <a:spcPts val="0"/>
                        </a:spcAft>
                        <a:buNone/>
                      </a:pPr>
                      <a:endParaRPr sz="1400">
                        <a:latin typeface="Comic Sans MS"/>
                        <a:ea typeface="Comic Sans MS"/>
                        <a:cs typeface="Comic Sans MS"/>
                        <a:sym typeface="Comic Sans MS"/>
                      </a:endParaRPr>
                    </a:p>
                    <a:p>
                      <a:pPr marL="0" marR="0" lvl="0" indent="0" algn="l" rtl="0">
                        <a:spcBef>
                          <a:spcPts val="0"/>
                        </a:spcBef>
                        <a:spcAft>
                          <a:spcPts val="0"/>
                        </a:spcAft>
                        <a:buNone/>
                      </a:pPr>
                      <a:endParaRPr sz="1400">
                        <a:latin typeface="Comic Sans MS"/>
                        <a:ea typeface="Comic Sans MS"/>
                        <a:cs typeface="Comic Sans MS"/>
                        <a:sym typeface="Comic Sans MS"/>
                      </a:endParaRPr>
                    </a:p>
                    <a:p>
                      <a:pPr marL="0" marR="0" lvl="0" indent="0" algn="l" rtl="0">
                        <a:spcBef>
                          <a:spcPts val="0"/>
                        </a:spcBef>
                        <a:spcAft>
                          <a:spcPts val="0"/>
                        </a:spcAft>
                        <a:buNone/>
                      </a:pPr>
                      <a:r>
                        <a:rPr lang="en-GB" sz="1400" b="1">
                          <a:latin typeface="Comic Sans MS"/>
                          <a:ea typeface="Comic Sans MS"/>
                          <a:cs typeface="Comic Sans MS"/>
                          <a:sym typeface="Comic Sans MS"/>
                        </a:rPr>
                        <a:t>macht</a:t>
                      </a:r>
                      <a:r>
                        <a:rPr lang="en-GB" sz="1400">
                          <a:latin typeface="Comic Sans MS"/>
                          <a:ea typeface="Comic Sans MS"/>
                          <a:cs typeface="Comic Sans MS"/>
                          <a:sym typeface="Comic Sans MS"/>
                        </a:rPr>
                        <a:t>/</a:t>
                      </a:r>
                      <a:endParaRPr/>
                    </a:p>
                    <a:p>
                      <a:pPr marL="0" marR="0" lvl="0" indent="0" algn="l" rtl="0">
                        <a:spcBef>
                          <a:spcPts val="0"/>
                        </a:spcBef>
                        <a:spcAft>
                          <a:spcPts val="0"/>
                        </a:spcAft>
                        <a:buNone/>
                      </a:pPr>
                      <a:r>
                        <a:rPr lang="en-GB" sz="1400" i="1">
                          <a:latin typeface="Comic Sans MS"/>
                          <a:ea typeface="Comic Sans MS"/>
                          <a:cs typeface="Comic Sans MS"/>
                          <a:sym typeface="Comic Sans MS"/>
                        </a:rPr>
                        <a:t>puts</a:t>
                      </a:r>
                      <a:endParaRPr/>
                    </a:p>
                    <a:p>
                      <a:pPr marL="0" marR="0" lvl="0" indent="0" algn="l" rtl="0">
                        <a:spcBef>
                          <a:spcPts val="0"/>
                        </a:spcBef>
                        <a:spcAft>
                          <a:spcPts val="0"/>
                        </a:spcAft>
                        <a:buNone/>
                      </a:pPr>
                      <a:endParaRPr sz="1400" i="1">
                        <a:latin typeface="Comic Sans MS"/>
                        <a:ea typeface="Comic Sans MS"/>
                        <a:cs typeface="Comic Sans MS"/>
                        <a:sym typeface="Comic Sans MS"/>
                      </a:endParaRPr>
                    </a:p>
                    <a:p>
                      <a:pPr marL="0" marR="0" lvl="0" indent="0" algn="l" rtl="0">
                        <a:spcBef>
                          <a:spcPts val="0"/>
                        </a:spcBef>
                        <a:spcAft>
                          <a:spcPts val="0"/>
                        </a:spcAft>
                        <a:buNone/>
                      </a:pPr>
                      <a:r>
                        <a:rPr lang="en-GB" sz="1400" b="1" i="0">
                          <a:latin typeface="Comic Sans MS"/>
                          <a:ea typeface="Comic Sans MS"/>
                          <a:cs typeface="Comic Sans MS"/>
                          <a:sym typeface="Comic Sans MS"/>
                        </a:rPr>
                        <a:t>ist</a:t>
                      </a:r>
                      <a:r>
                        <a:rPr lang="en-GB" sz="1400" i="1">
                          <a:latin typeface="Comic Sans MS"/>
                          <a:ea typeface="Comic Sans MS"/>
                          <a:cs typeface="Comic Sans MS"/>
                          <a:sym typeface="Comic Sans MS"/>
                        </a:rPr>
                        <a:t>/is</a:t>
                      </a:r>
                      <a:endParaRPr/>
                    </a:p>
                  </a:txBody>
                  <a:tcPr marL="91450" marR="91450" marT="45725" marB="45725">
                    <a:solidFill>
                      <a:srgbClr val="FFCCFF"/>
                    </a:solidFill>
                  </a:tcPr>
                </a:tc>
                <a:extLst>
                  <a:ext uri="{0D108BD9-81ED-4DB2-BD59-A6C34878D82A}">
                    <a16:rowId xmlns:a16="http://schemas.microsoft.com/office/drawing/2014/main" val="10001"/>
                  </a:ext>
                </a:extLst>
              </a:tr>
            </a:tbl>
          </a:graphicData>
        </a:graphic>
      </p:graphicFrame>
      <p:sp>
        <p:nvSpPr>
          <p:cNvPr id="92" name="Google Shape;92;p13"/>
          <p:cNvSpPr/>
          <p:nvPr/>
        </p:nvSpPr>
        <p:spPr>
          <a:xfrm>
            <a:off x="4081730" y="35368"/>
            <a:ext cx="3728622" cy="506027"/>
          </a:xfrm>
          <a:prstGeom prst="roundRect">
            <a:avLst>
              <a:gd name="adj" fmla="val 16667"/>
            </a:avLst>
          </a:prstGeom>
          <a:solidFill>
            <a:schemeClr val="lt1"/>
          </a:solidFill>
          <a:ln w="127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GB" sz="1800">
                <a:solidFill>
                  <a:schemeClr val="dk1"/>
                </a:solidFill>
                <a:latin typeface="Comic Sans MS"/>
                <a:ea typeface="Comic Sans MS"/>
                <a:cs typeface="Comic Sans MS"/>
                <a:sym typeface="Comic Sans MS"/>
              </a:rPr>
              <a:t>MUSIK/FESTIVAL</a:t>
            </a:r>
            <a:endParaRPr/>
          </a:p>
        </p:txBody>
      </p:sp>
      <p:cxnSp>
        <p:nvCxnSpPr>
          <p:cNvPr id="93" name="Google Shape;93;p13"/>
          <p:cNvCxnSpPr/>
          <p:nvPr/>
        </p:nvCxnSpPr>
        <p:spPr>
          <a:xfrm>
            <a:off x="1085850" y="3429000"/>
            <a:ext cx="5097780" cy="0"/>
          </a:xfrm>
          <a:prstGeom prst="straightConnector1">
            <a:avLst/>
          </a:prstGeom>
          <a:noFill/>
          <a:ln w="9525" cap="flat" cmpd="sng">
            <a:solidFill>
              <a:schemeClr val="dk1"/>
            </a:solidFill>
            <a:prstDash val="solid"/>
            <a:miter lim="800000"/>
            <a:headEnd type="none" w="sm" len="sm"/>
            <a:tailEnd type="none" w="sm" len="sm"/>
          </a:ln>
        </p:spPr>
      </p:cxnSp>
      <p:cxnSp>
        <p:nvCxnSpPr>
          <p:cNvPr id="94" name="Google Shape;94;p13"/>
          <p:cNvCxnSpPr/>
          <p:nvPr/>
        </p:nvCxnSpPr>
        <p:spPr>
          <a:xfrm>
            <a:off x="7052310" y="2354580"/>
            <a:ext cx="758042" cy="0"/>
          </a:xfrm>
          <a:prstGeom prst="straightConnector1">
            <a:avLst/>
          </a:prstGeom>
          <a:noFill/>
          <a:ln w="9525" cap="flat" cmpd="sng">
            <a:solidFill>
              <a:schemeClr val="dk1"/>
            </a:solidFill>
            <a:prstDash val="solid"/>
            <a:miter lim="800000"/>
            <a:headEnd type="none" w="sm" len="sm"/>
            <a:tailEnd type="none" w="sm" len="sm"/>
          </a:ln>
        </p:spPr>
      </p:cxnSp>
      <p:cxnSp>
        <p:nvCxnSpPr>
          <p:cNvPr id="95" name="Google Shape;95;p13"/>
          <p:cNvCxnSpPr/>
          <p:nvPr/>
        </p:nvCxnSpPr>
        <p:spPr>
          <a:xfrm>
            <a:off x="4491990" y="2571750"/>
            <a:ext cx="1691640" cy="0"/>
          </a:xfrm>
          <a:prstGeom prst="straightConnector1">
            <a:avLst/>
          </a:prstGeom>
          <a:noFill/>
          <a:ln w="9525" cap="flat" cmpd="sng">
            <a:solidFill>
              <a:schemeClr val="dk1"/>
            </a:solidFill>
            <a:prstDash val="solid"/>
            <a:miter lim="800000"/>
            <a:headEnd type="none" w="sm" len="sm"/>
            <a:tailEnd type="none" w="sm" len="sm"/>
          </a:ln>
        </p:spPr>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22"/>
          <p:cNvSpPr txBox="1"/>
          <p:nvPr/>
        </p:nvSpPr>
        <p:spPr>
          <a:xfrm>
            <a:off x="10391336" y="26015"/>
            <a:ext cx="1800664" cy="369332"/>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solidFill>
                  <a:schemeClr val="dk1"/>
                </a:solidFill>
                <a:latin typeface="Calibri"/>
                <a:ea typeface="Calibri"/>
                <a:cs typeface="Calibri"/>
                <a:sym typeface="Calibri"/>
              </a:rPr>
              <a:t>Delayed copying</a:t>
            </a:r>
            <a:endParaRPr/>
          </a:p>
        </p:txBody>
      </p:sp>
      <p:sp>
        <p:nvSpPr>
          <p:cNvPr id="172" name="Google Shape;172;p22"/>
          <p:cNvSpPr txBox="1"/>
          <p:nvPr/>
        </p:nvSpPr>
        <p:spPr>
          <a:xfrm>
            <a:off x="0" y="26015"/>
            <a:ext cx="10170942" cy="707886"/>
          </a:xfrm>
          <a:prstGeom prst="rect">
            <a:avLst/>
          </a:prstGeom>
          <a:solidFill>
            <a:srgbClr val="92D050"/>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GB" sz="2000">
                <a:solidFill>
                  <a:schemeClr val="dk1"/>
                </a:solidFill>
                <a:latin typeface="Calibri"/>
                <a:ea typeface="Calibri"/>
                <a:cs typeface="Calibri"/>
                <a:sym typeface="Calibri"/>
              </a:rPr>
              <a:t>You will see a sentence. You have 15 seconds to memorise the sentence. When it disappears you can pick up your pen and write it down. </a:t>
            </a:r>
            <a:endParaRPr/>
          </a:p>
        </p:txBody>
      </p:sp>
      <p:sp>
        <p:nvSpPr>
          <p:cNvPr id="173" name="Google Shape;173;p22"/>
          <p:cNvSpPr txBox="1"/>
          <p:nvPr/>
        </p:nvSpPr>
        <p:spPr>
          <a:xfrm>
            <a:off x="1226234" y="1900924"/>
            <a:ext cx="9458178" cy="646331"/>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GB" sz="3600">
                <a:solidFill>
                  <a:schemeClr val="dk1"/>
                </a:solidFill>
                <a:latin typeface="Comic Sans MS"/>
                <a:ea typeface="Comic Sans MS"/>
                <a:cs typeface="Comic Sans MS"/>
                <a:sym typeface="Comic Sans MS"/>
              </a:rPr>
              <a:t>Ich schreibe meine eigenen Liedtexte.</a:t>
            </a:r>
            <a:endParaRPr sz="2800">
              <a:solidFill>
                <a:schemeClr val="dk1"/>
              </a:solidFill>
              <a:latin typeface="Comic Sans MS"/>
              <a:ea typeface="Comic Sans MS"/>
              <a:cs typeface="Comic Sans MS"/>
              <a:sym typeface="Comic Sans MS"/>
            </a:endParaRPr>
          </a:p>
        </p:txBody>
      </p:sp>
      <p:pic>
        <p:nvPicPr>
          <p:cNvPr id="174" name="Google Shape;174;p22"/>
          <p:cNvPicPr preferRelativeResize="0"/>
          <p:nvPr/>
        </p:nvPicPr>
        <p:blipFill rotWithShape="1">
          <a:blip r:embed="rId3">
            <a:alphaModFix/>
          </a:blip>
          <a:srcRect/>
          <a:stretch/>
        </p:blipFill>
        <p:spPr>
          <a:xfrm>
            <a:off x="205301" y="5576540"/>
            <a:ext cx="1737511" cy="1201016"/>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3"/>
                                        </p:tgtEl>
                                        <p:attrNameLst>
                                          <p:attrName>style.visibility</p:attrName>
                                        </p:attrNameLst>
                                      </p:cBhvr>
                                      <p:to>
                                        <p:strVal val="visible"/>
                                      </p:to>
                                    </p:set>
                                  </p:childTnLst>
                                </p:cTn>
                              </p:par>
                              <p:par>
                                <p:cTn id="7" presetID="10" presetClass="exit" presetSubtype="0" fill="hold" nodeType="withEffect">
                                  <p:stCondLst>
                                    <p:cond delay="15000"/>
                                  </p:stCondLst>
                                  <p:childTnLst>
                                    <p:animEffect transition="out" filter="fade">
                                      <p:cBhvr>
                                        <p:cTn id="8" dur="2000"/>
                                        <p:tgtEl>
                                          <p:spTgt spid="173"/>
                                        </p:tgtEl>
                                      </p:cBhvr>
                                    </p:animEffect>
                                    <p:set>
                                      <p:cBhvr>
                                        <p:cTn id="9" dur="1" fill="hold">
                                          <p:stCondLst>
                                            <p:cond delay="2000"/>
                                          </p:stCondLst>
                                        </p:cTn>
                                        <p:tgtEl>
                                          <p:spTgt spid="17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23"/>
          <p:cNvSpPr txBox="1"/>
          <p:nvPr/>
        </p:nvSpPr>
        <p:spPr>
          <a:xfrm>
            <a:off x="10391336" y="26015"/>
            <a:ext cx="1800664" cy="369332"/>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solidFill>
                  <a:schemeClr val="dk1"/>
                </a:solidFill>
                <a:latin typeface="Calibri"/>
                <a:ea typeface="Calibri"/>
                <a:cs typeface="Calibri"/>
                <a:sym typeface="Calibri"/>
              </a:rPr>
              <a:t>Delayed copying</a:t>
            </a:r>
            <a:endParaRPr/>
          </a:p>
        </p:txBody>
      </p:sp>
      <p:sp>
        <p:nvSpPr>
          <p:cNvPr id="181" name="Google Shape;181;p23"/>
          <p:cNvSpPr txBox="1"/>
          <p:nvPr/>
        </p:nvSpPr>
        <p:spPr>
          <a:xfrm>
            <a:off x="0" y="26015"/>
            <a:ext cx="10170942" cy="707886"/>
          </a:xfrm>
          <a:prstGeom prst="rect">
            <a:avLst/>
          </a:prstGeom>
          <a:solidFill>
            <a:srgbClr val="92D050"/>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GB" sz="2000">
                <a:solidFill>
                  <a:schemeClr val="dk1"/>
                </a:solidFill>
                <a:latin typeface="Calibri"/>
                <a:ea typeface="Calibri"/>
                <a:cs typeface="Calibri"/>
                <a:sym typeface="Calibri"/>
              </a:rPr>
              <a:t>You will see a sentence. You have 15 seconds to memorise the sentence. When it disappears you can pick up your pen and write it down. </a:t>
            </a:r>
            <a:endParaRPr/>
          </a:p>
        </p:txBody>
      </p:sp>
      <p:sp>
        <p:nvSpPr>
          <p:cNvPr id="182" name="Google Shape;182;p23"/>
          <p:cNvSpPr txBox="1"/>
          <p:nvPr/>
        </p:nvSpPr>
        <p:spPr>
          <a:xfrm>
            <a:off x="1226234" y="1900924"/>
            <a:ext cx="9458178" cy="646331"/>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GB" sz="3600">
                <a:solidFill>
                  <a:schemeClr val="dk1"/>
                </a:solidFill>
                <a:latin typeface="Comic Sans MS"/>
                <a:ea typeface="Comic Sans MS"/>
                <a:cs typeface="Comic Sans MS"/>
                <a:sym typeface="Comic Sans MS"/>
              </a:rPr>
              <a:t>Ich kann keine Noten lesen.</a:t>
            </a:r>
            <a:endParaRPr sz="2800">
              <a:solidFill>
                <a:schemeClr val="dk1"/>
              </a:solidFill>
              <a:latin typeface="Comic Sans MS"/>
              <a:ea typeface="Comic Sans MS"/>
              <a:cs typeface="Comic Sans MS"/>
              <a:sym typeface="Comic Sans MS"/>
            </a:endParaRPr>
          </a:p>
        </p:txBody>
      </p:sp>
      <p:pic>
        <p:nvPicPr>
          <p:cNvPr id="183" name="Google Shape;183;p23"/>
          <p:cNvPicPr preferRelativeResize="0"/>
          <p:nvPr/>
        </p:nvPicPr>
        <p:blipFill rotWithShape="1">
          <a:blip r:embed="rId3">
            <a:alphaModFix/>
          </a:blip>
          <a:srcRect/>
          <a:stretch/>
        </p:blipFill>
        <p:spPr>
          <a:xfrm>
            <a:off x="205301" y="5576540"/>
            <a:ext cx="1737511" cy="1201016"/>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2"/>
                                        </p:tgtEl>
                                        <p:attrNameLst>
                                          <p:attrName>style.visibility</p:attrName>
                                        </p:attrNameLst>
                                      </p:cBhvr>
                                      <p:to>
                                        <p:strVal val="visible"/>
                                      </p:to>
                                    </p:set>
                                  </p:childTnLst>
                                </p:cTn>
                              </p:par>
                              <p:par>
                                <p:cTn id="7" presetID="10" presetClass="exit" presetSubtype="0" fill="hold" nodeType="withEffect">
                                  <p:stCondLst>
                                    <p:cond delay="15000"/>
                                  </p:stCondLst>
                                  <p:childTnLst>
                                    <p:animEffect transition="out" filter="fade">
                                      <p:cBhvr>
                                        <p:cTn id="8" dur="2000"/>
                                        <p:tgtEl>
                                          <p:spTgt spid="182"/>
                                        </p:tgtEl>
                                      </p:cBhvr>
                                    </p:animEffect>
                                    <p:set>
                                      <p:cBhvr>
                                        <p:cTn id="9" dur="1" fill="hold">
                                          <p:stCondLst>
                                            <p:cond delay="2000"/>
                                          </p:stCondLst>
                                        </p:cTn>
                                        <p:tgtEl>
                                          <p:spTgt spid="18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24"/>
          <p:cNvSpPr txBox="1"/>
          <p:nvPr/>
        </p:nvSpPr>
        <p:spPr>
          <a:xfrm>
            <a:off x="10391336" y="26015"/>
            <a:ext cx="1800664" cy="369332"/>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solidFill>
                  <a:schemeClr val="dk1"/>
                </a:solidFill>
                <a:latin typeface="Calibri"/>
                <a:ea typeface="Calibri"/>
                <a:cs typeface="Calibri"/>
                <a:sym typeface="Calibri"/>
              </a:rPr>
              <a:t>Delayed copying</a:t>
            </a:r>
            <a:endParaRPr/>
          </a:p>
        </p:txBody>
      </p:sp>
      <p:sp>
        <p:nvSpPr>
          <p:cNvPr id="190" name="Google Shape;190;p24"/>
          <p:cNvSpPr txBox="1"/>
          <p:nvPr/>
        </p:nvSpPr>
        <p:spPr>
          <a:xfrm>
            <a:off x="0" y="26015"/>
            <a:ext cx="10170942" cy="707886"/>
          </a:xfrm>
          <a:prstGeom prst="rect">
            <a:avLst/>
          </a:prstGeom>
          <a:solidFill>
            <a:srgbClr val="92D050"/>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GB" sz="2000">
                <a:solidFill>
                  <a:schemeClr val="dk1"/>
                </a:solidFill>
                <a:latin typeface="Calibri"/>
                <a:ea typeface="Calibri"/>
                <a:cs typeface="Calibri"/>
                <a:sym typeface="Calibri"/>
              </a:rPr>
              <a:t>You will see a sentence. You have 15 seconds to memorise the sentence. When it disappears you can pick up your pen and write it down. </a:t>
            </a:r>
            <a:endParaRPr/>
          </a:p>
        </p:txBody>
      </p:sp>
      <p:sp>
        <p:nvSpPr>
          <p:cNvPr id="191" name="Google Shape;191;p24"/>
          <p:cNvSpPr txBox="1"/>
          <p:nvPr/>
        </p:nvSpPr>
        <p:spPr>
          <a:xfrm>
            <a:off x="1226234" y="1900924"/>
            <a:ext cx="9458178" cy="646331"/>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GB" sz="3600">
                <a:solidFill>
                  <a:schemeClr val="dk1"/>
                </a:solidFill>
                <a:latin typeface="Comic Sans MS"/>
                <a:ea typeface="Comic Sans MS"/>
                <a:cs typeface="Comic Sans MS"/>
                <a:sym typeface="Comic Sans MS"/>
              </a:rPr>
              <a:t>Ich habe coole Bands gesehen.</a:t>
            </a:r>
            <a:endParaRPr sz="2800">
              <a:solidFill>
                <a:schemeClr val="dk1"/>
              </a:solidFill>
              <a:latin typeface="Comic Sans MS"/>
              <a:ea typeface="Comic Sans MS"/>
              <a:cs typeface="Comic Sans MS"/>
              <a:sym typeface="Comic Sans MS"/>
            </a:endParaRPr>
          </a:p>
        </p:txBody>
      </p:sp>
      <p:pic>
        <p:nvPicPr>
          <p:cNvPr id="192" name="Google Shape;192;p24"/>
          <p:cNvPicPr preferRelativeResize="0"/>
          <p:nvPr/>
        </p:nvPicPr>
        <p:blipFill rotWithShape="1">
          <a:blip r:embed="rId3">
            <a:alphaModFix/>
          </a:blip>
          <a:srcRect/>
          <a:stretch/>
        </p:blipFill>
        <p:spPr>
          <a:xfrm>
            <a:off x="205301" y="5576540"/>
            <a:ext cx="1737511" cy="1201016"/>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1"/>
                                        </p:tgtEl>
                                        <p:attrNameLst>
                                          <p:attrName>style.visibility</p:attrName>
                                        </p:attrNameLst>
                                      </p:cBhvr>
                                      <p:to>
                                        <p:strVal val="visible"/>
                                      </p:to>
                                    </p:set>
                                  </p:childTnLst>
                                </p:cTn>
                              </p:par>
                              <p:par>
                                <p:cTn id="7" presetID="10" presetClass="exit" presetSubtype="0" fill="hold" nodeType="withEffect">
                                  <p:stCondLst>
                                    <p:cond delay="15000"/>
                                  </p:stCondLst>
                                  <p:childTnLst>
                                    <p:animEffect transition="out" filter="fade">
                                      <p:cBhvr>
                                        <p:cTn id="8" dur="2000"/>
                                        <p:tgtEl>
                                          <p:spTgt spid="191"/>
                                        </p:tgtEl>
                                      </p:cBhvr>
                                    </p:animEffect>
                                    <p:set>
                                      <p:cBhvr>
                                        <p:cTn id="9" dur="1" fill="hold">
                                          <p:stCondLst>
                                            <p:cond delay="2000"/>
                                          </p:stCondLst>
                                        </p:cTn>
                                        <p:tgtEl>
                                          <p:spTgt spid="19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25"/>
          <p:cNvSpPr txBox="1"/>
          <p:nvPr/>
        </p:nvSpPr>
        <p:spPr>
          <a:xfrm>
            <a:off x="10391336" y="26015"/>
            <a:ext cx="1800664" cy="369332"/>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solidFill>
                  <a:schemeClr val="dk1"/>
                </a:solidFill>
                <a:latin typeface="Calibri"/>
                <a:ea typeface="Calibri"/>
                <a:cs typeface="Calibri"/>
                <a:sym typeface="Calibri"/>
              </a:rPr>
              <a:t>Delayed copying</a:t>
            </a:r>
            <a:endParaRPr/>
          </a:p>
        </p:txBody>
      </p:sp>
      <p:sp>
        <p:nvSpPr>
          <p:cNvPr id="199" name="Google Shape;199;p25"/>
          <p:cNvSpPr txBox="1"/>
          <p:nvPr/>
        </p:nvSpPr>
        <p:spPr>
          <a:xfrm>
            <a:off x="0" y="26015"/>
            <a:ext cx="10170942" cy="707886"/>
          </a:xfrm>
          <a:prstGeom prst="rect">
            <a:avLst/>
          </a:prstGeom>
          <a:solidFill>
            <a:srgbClr val="92D050"/>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GB" sz="2000">
                <a:solidFill>
                  <a:schemeClr val="dk1"/>
                </a:solidFill>
                <a:latin typeface="Calibri"/>
                <a:ea typeface="Calibri"/>
                <a:cs typeface="Calibri"/>
                <a:sym typeface="Calibri"/>
              </a:rPr>
              <a:t>You will see a sentence. You have 15 seconds to memorise the sentence. When it disappears you can pick up your pen and write it down. </a:t>
            </a:r>
            <a:endParaRPr/>
          </a:p>
        </p:txBody>
      </p:sp>
      <p:sp>
        <p:nvSpPr>
          <p:cNvPr id="200" name="Google Shape;200;p25"/>
          <p:cNvSpPr txBox="1"/>
          <p:nvPr/>
        </p:nvSpPr>
        <p:spPr>
          <a:xfrm>
            <a:off x="1226234" y="1900924"/>
            <a:ext cx="9458178" cy="646331"/>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GB" sz="3600">
                <a:solidFill>
                  <a:schemeClr val="dk1"/>
                </a:solidFill>
                <a:latin typeface="Comic Sans MS"/>
                <a:ea typeface="Comic Sans MS"/>
                <a:cs typeface="Comic Sans MS"/>
                <a:sym typeface="Comic Sans MS"/>
              </a:rPr>
              <a:t>Wir haben in einem Zelt geschlafen.</a:t>
            </a:r>
            <a:endParaRPr sz="2800">
              <a:solidFill>
                <a:schemeClr val="dk1"/>
              </a:solidFill>
              <a:latin typeface="Comic Sans MS"/>
              <a:ea typeface="Comic Sans MS"/>
              <a:cs typeface="Comic Sans MS"/>
              <a:sym typeface="Comic Sans MS"/>
            </a:endParaRPr>
          </a:p>
        </p:txBody>
      </p:sp>
      <p:pic>
        <p:nvPicPr>
          <p:cNvPr id="201" name="Google Shape;201;p25"/>
          <p:cNvPicPr preferRelativeResize="0"/>
          <p:nvPr/>
        </p:nvPicPr>
        <p:blipFill rotWithShape="1">
          <a:blip r:embed="rId3">
            <a:alphaModFix/>
          </a:blip>
          <a:srcRect/>
          <a:stretch/>
        </p:blipFill>
        <p:spPr>
          <a:xfrm>
            <a:off x="205301" y="5576540"/>
            <a:ext cx="1737511" cy="1201016"/>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0"/>
                                        </p:tgtEl>
                                        <p:attrNameLst>
                                          <p:attrName>style.visibility</p:attrName>
                                        </p:attrNameLst>
                                      </p:cBhvr>
                                      <p:to>
                                        <p:strVal val="visible"/>
                                      </p:to>
                                    </p:set>
                                  </p:childTnLst>
                                </p:cTn>
                              </p:par>
                              <p:par>
                                <p:cTn id="7" presetID="10" presetClass="exit" presetSubtype="0" fill="hold" nodeType="withEffect">
                                  <p:stCondLst>
                                    <p:cond delay="15000"/>
                                  </p:stCondLst>
                                  <p:childTnLst>
                                    <p:animEffect transition="out" filter="fade">
                                      <p:cBhvr>
                                        <p:cTn id="8" dur="2000"/>
                                        <p:tgtEl>
                                          <p:spTgt spid="200"/>
                                        </p:tgtEl>
                                      </p:cBhvr>
                                    </p:animEffect>
                                    <p:set>
                                      <p:cBhvr>
                                        <p:cTn id="9" dur="1" fill="hold">
                                          <p:stCondLst>
                                            <p:cond delay="2000"/>
                                          </p:stCondLst>
                                        </p:cTn>
                                        <p:tgtEl>
                                          <p:spTgt spid="20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26"/>
          <p:cNvSpPr txBox="1"/>
          <p:nvPr/>
        </p:nvSpPr>
        <p:spPr>
          <a:xfrm>
            <a:off x="10391336" y="26015"/>
            <a:ext cx="1800664" cy="369332"/>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solidFill>
                  <a:schemeClr val="dk1"/>
                </a:solidFill>
                <a:latin typeface="Calibri"/>
                <a:ea typeface="Calibri"/>
                <a:cs typeface="Calibri"/>
                <a:sym typeface="Calibri"/>
              </a:rPr>
              <a:t>Delayed copying</a:t>
            </a:r>
            <a:endParaRPr/>
          </a:p>
        </p:txBody>
      </p:sp>
      <p:sp>
        <p:nvSpPr>
          <p:cNvPr id="208" name="Google Shape;208;p26"/>
          <p:cNvSpPr txBox="1"/>
          <p:nvPr/>
        </p:nvSpPr>
        <p:spPr>
          <a:xfrm>
            <a:off x="0" y="26015"/>
            <a:ext cx="10170942" cy="707886"/>
          </a:xfrm>
          <a:prstGeom prst="rect">
            <a:avLst/>
          </a:prstGeom>
          <a:solidFill>
            <a:srgbClr val="92D050"/>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GB" sz="2000">
                <a:solidFill>
                  <a:schemeClr val="dk1"/>
                </a:solidFill>
                <a:latin typeface="Calibri"/>
                <a:ea typeface="Calibri"/>
                <a:cs typeface="Calibri"/>
                <a:sym typeface="Calibri"/>
              </a:rPr>
              <a:t>You will see a sentence. You have 15 seconds to memorise the sentence. When it disappears you can pick up your pen and write it down. </a:t>
            </a:r>
            <a:endParaRPr/>
          </a:p>
        </p:txBody>
      </p:sp>
      <p:sp>
        <p:nvSpPr>
          <p:cNvPr id="209" name="Google Shape;209;p26"/>
          <p:cNvSpPr txBox="1"/>
          <p:nvPr/>
        </p:nvSpPr>
        <p:spPr>
          <a:xfrm>
            <a:off x="1226234" y="1900924"/>
            <a:ext cx="9458178" cy="646331"/>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GB" sz="3600">
                <a:solidFill>
                  <a:schemeClr val="dk1"/>
                </a:solidFill>
                <a:latin typeface="Comic Sans MS"/>
                <a:ea typeface="Comic Sans MS"/>
                <a:cs typeface="Comic Sans MS"/>
                <a:sym typeface="Comic Sans MS"/>
              </a:rPr>
              <a:t>Wir haben viel getanzt.</a:t>
            </a:r>
            <a:endParaRPr sz="2800">
              <a:solidFill>
                <a:schemeClr val="dk1"/>
              </a:solidFill>
              <a:latin typeface="Comic Sans MS"/>
              <a:ea typeface="Comic Sans MS"/>
              <a:cs typeface="Comic Sans MS"/>
              <a:sym typeface="Comic Sans MS"/>
            </a:endParaRPr>
          </a:p>
        </p:txBody>
      </p:sp>
      <p:pic>
        <p:nvPicPr>
          <p:cNvPr id="210" name="Google Shape;210;p26"/>
          <p:cNvPicPr preferRelativeResize="0"/>
          <p:nvPr/>
        </p:nvPicPr>
        <p:blipFill rotWithShape="1">
          <a:blip r:embed="rId3">
            <a:alphaModFix/>
          </a:blip>
          <a:srcRect/>
          <a:stretch/>
        </p:blipFill>
        <p:spPr>
          <a:xfrm>
            <a:off x="205301" y="5576540"/>
            <a:ext cx="1737511" cy="1201016"/>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9"/>
                                        </p:tgtEl>
                                        <p:attrNameLst>
                                          <p:attrName>style.visibility</p:attrName>
                                        </p:attrNameLst>
                                      </p:cBhvr>
                                      <p:to>
                                        <p:strVal val="visible"/>
                                      </p:to>
                                    </p:set>
                                  </p:childTnLst>
                                </p:cTn>
                              </p:par>
                              <p:par>
                                <p:cTn id="7" presetID="10" presetClass="exit" presetSubtype="0" fill="hold" nodeType="withEffect">
                                  <p:stCondLst>
                                    <p:cond delay="15000"/>
                                  </p:stCondLst>
                                  <p:childTnLst>
                                    <p:animEffect transition="out" filter="fade">
                                      <p:cBhvr>
                                        <p:cTn id="8" dur="2000"/>
                                        <p:tgtEl>
                                          <p:spTgt spid="209"/>
                                        </p:tgtEl>
                                      </p:cBhvr>
                                    </p:animEffect>
                                    <p:set>
                                      <p:cBhvr>
                                        <p:cTn id="9" dur="1" fill="hold">
                                          <p:stCondLst>
                                            <p:cond delay="2000"/>
                                          </p:stCondLst>
                                        </p:cTn>
                                        <p:tgtEl>
                                          <p:spTgt spid="20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27"/>
          <p:cNvSpPr txBox="1"/>
          <p:nvPr/>
        </p:nvSpPr>
        <p:spPr>
          <a:xfrm>
            <a:off x="10391336" y="26015"/>
            <a:ext cx="1800664" cy="369332"/>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solidFill>
                  <a:schemeClr val="dk1"/>
                </a:solidFill>
                <a:latin typeface="Calibri"/>
                <a:ea typeface="Calibri"/>
                <a:cs typeface="Calibri"/>
                <a:sym typeface="Calibri"/>
              </a:rPr>
              <a:t>Delayed copying</a:t>
            </a:r>
            <a:endParaRPr/>
          </a:p>
        </p:txBody>
      </p:sp>
      <p:sp>
        <p:nvSpPr>
          <p:cNvPr id="217" name="Google Shape;217;p27"/>
          <p:cNvSpPr txBox="1"/>
          <p:nvPr/>
        </p:nvSpPr>
        <p:spPr>
          <a:xfrm>
            <a:off x="0" y="26015"/>
            <a:ext cx="10170942" cy="707886"/>
          </a:xfrm>
          <a:prstGeom prst="rect">
            <a:avLst/>
          </a:prstGeom>
          <a:solidFill>
            <a:srgbClr val="92D050"/>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GB" sz="2000">
                <a:solidFill>
                  <a:schemeClr val="dk1"/>
                </a:solidFill>
                <a:latin typeface="Calibri"/>
                <a:ea typeface="Calibri"/>
                <a:cs typeface="Calibri"/>
                <a:sym typeface="Calibri"/>
              </a:rPr>
              <a:t>You will see a sentence. You have 15 seconds to memorise the sentence. When it disappears you can pick up your pen and write it down. </a:t>
            </a:r>
            <a:endParaRPr/>
          </a:p>
        </p:txBody>
      </p:sp>
      <p:sp>
        <p:nvSpPr>
          <p:cNvPr id="218" name="Google Shape;218;p27"/>
          <p:cNvSpPr txBox="1"/>
          <p:nvPr/>
        </p:nvSpPr>
        <p:spPr>
          <a:xfrm>
            <a:off x="1226234" y="1900924"/>
            <a:ext cx="9458178" cy="646331"/>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GB" sz="3600">
                <a:solidFill>
                  <a:schemeClr val="dk1"/>
                </a:solidFill>
                <a:latin typeface="Comic Sans MS"/>
                <a:ea typeface="Comic Sans MS"/>
                <a:cs typeface="Comic Sans MS"/>
                <a:sym typeface="Comic Sans MS"/>
              </a:rPr>
              <a:t>Ich habe neue Freunde gefunden.</a:t>
            </a:r>
            <a:endParaRPr sz="2800">
              <a:solidFill>
                <a:schemeClr val="dk1"/>
              </a:solidFill>
              <a:latin typeface="Comic Sans MS"/>
              <a:ea typeface="Comic Sans MS"/>
              <a:cs typeface="Comic Sans MS"/>
              <a:sym typeface="Comic Sans MS"/>
            </a:endParaRPr>
          </a:p>
        </p:txBody>
      </p:sp>
      <p:pic>
        <p:nvPicPr>
          <p:cNvPr id="219" name="Google Shape;219;p27"/>
          <p:cNvPicPr preferRelativeResize="0"/>
          <p:nvPr/>
        </p:nvPicPr>
        <p:blipFill rotWithShape="1">
          <a:blip r:embed="rId3">
            <a:alphaModFix/>
          </a:blip>
          <a:srcRect/>
          <a:stretch/>
        </p:blipFill>
        <p:spPr>
          <a:xfrm>
            <a:off x="205301" y="5576540"/>
            <a:ext cx="1737511" cy="1201016"/>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8"/>
                                        </p:tgtEl>
                                        <p:attrNameLst>
                                          <p:attrName>style.visibility</p:attrName>
                                        </p:attrNameLst>
                                      </p:cBhvr>
                                      <p:to>
                                        <p:strVal val="visible"/>
                                      </p:to>
                                    </p:set>
                                  </p:childTnLst>
                                </p:cTn>
                              </p:par>
                              <p:par>
                                <p:cTn id="7" presetID="10" presetClass="exit" presetSubtype="0" fill="hold" nodeType="withEffect">
                                  <p:stCondLst>
                                    <p:cond delay="15000"/>
                                  </p:stCondLst>
                                  <p:childTnLst>
                                    <p:animEffect transition="out" filter="fade">
                                      <p:cBhvr>
                                        <p:cTn id="8" dur="2000"/>
                                        <p:tgtEl>
                                          <p:spTgt spid="218"/>
                                        </p:tgtEl>
                                      </p:cBhvr>
                                    </p:animEffect>
                                    <p:set>
                                      <p:cBhvr>
                                        <p:cTn id="9" dur="1" fill="hold">
                                          <p:stCondLst>
                                            <p:cond delay="2000"/>
                                          </p:stCondLst>
                                        </p:cTn>
                                        <p:tgtEl>
                                          <p:spTgt spid="21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28"/>
          <p:cNvSpPr txBox="1"/>
          <p:nvPr/>
        </p:nvSpPr>
        <p:spPr>
          <a:xfrm>
            <a:off x="10391336" y="26015"/>
            <a:ext cx="1800664" cy="369332"/>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solidFill>
                  <a:schemeClr val="dk1"/>
                </a:solidFill>
                <a:latin typeface="Calibri"/>
                <a:ea typeface="Calibri"/>
                <a:cs typeface="Calibri"/>
                <a:sym typeface="Calibri"/>
              </a:rPr>
              <a:t>Delayed copying</a:t>
            </a:r>
            <a:endParaRPr/>
          </a:p>
        </p:txBody>
      </p:sp>
      <p:sp>
        <p:nvSpPr>
          <p:cNvPr id="226" name="Google Shape;226;p28"/>
          <p:cNvSpPr txBox="1"/>
          <p:nvPr/>
        </p:nvSpPr>
        <p:spPr>
          <a:xfrm>
            <a:off x="0" y="26015"/>
            <a:ext cx="10170942" cy="707886"/>
          </a:xfrm>
          <a:prstGeom prst="rect">
            <a:avLst/>
          </a:prstGeom>
          <a:solidFill>
            <a:srgbClr val="92D050"/>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GB" sz="2000">
                <a:solidFill>
                  <a:schemeClr val="dk1"/>
                </a:solidFill>
                <a:latin typeface="Calibri"/>
                <a:ea typeface="Calibri"/>
                <a:cs typeface="Calibri"/>
                <a:sym typeface="Calibri"/>
              </a:rPr>
              <a:t>You will see a sentence. You have 15 seconds to memorise the sentence. When it disappears you can pick up your pen and write it down. </a:t>
            </a:r>
            <a:endParaRPr/>
          </a:p>
        </p:txBody>
      </p:sp>
      <p:sp>
        <p:nvSpPr>
          <p:cNvPr id="227" name="Google Shape;227;p28"/>
          <p:cNvSpPr txBox="1"/>
          <p:nvPr/>
        </p:nvSpPr>
        <p:spPr>
          <a:xfrm>
            <a:off x="1226234" y="1900924"/>
            <a:ext cx="9458178" cy="646331"/>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GB" sz="3600">
                <a:solidFill>
                  <a:schemeClr val="dk1"/>
                </a:solidFill>
                <a:latin typeface="Comic Sans MS"/>
                <a:ea typeface="Comic Sans MS"/>
                <a:cs typeface="Comic Sans MS"/>
                <a:sym typeface="Comic Sans MS"/>
              </a:rPr>
              <a:t>Rammstein ist lauter als Clueso.</a:t>
            </a:r>
            <a:endParaRPr sz="2800">
              <a:solidFill>
                <a:schemeClr val="dk1"/>
              </a:solidFill>
              <a:latin typeface="Comic Sans MS"/>
              <a:ea typeface="Comic Sans MS"/>
              <a:cs typeface="Comic Sans MS"/>
              <a:sym typeface="Comic Sans MS"/>
            </a:endParaRPr>
          </a:p>
        </p:txBody>
      </p:sp>
      <p:pic>
        <p:nvPicPr>
          <p:cNvPr id="228" name="Google Shape;228;p28"/>
          <p:cNvPicPr preferRelativeResize="0"/>
          <p:nvPr/>
        </p:nvPicPr>
        <p:blipFill rotWithShape="1">
          <a:blip r:embed="rId3">
            <a:alphaModFix/>
          </a:blip>
          <a:srcRect/>
          <a:stretch/>
        </p:blipFill>
        <p:spPr>
          <a:xfrm>
            <a:off x="205301" y="5576540"/>
            <a:ext cx="1737511" cy="1201016"/>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7"/>
                                        </p:tgtEl>
                                        <p:attrNameLst>
                                          <p:attrName>style.visibility</p:attrName>
                                        </p:attrNameLst>
                                      </p:cBhvr>
                                      <p:to>
                                        <p:strVal val="visible"/>
                                      </p:to>
                                    </p:set>
                                  </p:childTnLst>
                                </p:cTn>
                              </p:par>
                              <p:par>
                                <p:cTn id="7" presetID="10" presetClass="exit" presetSubtype="0" fill="hold" nodeType="withEffect">
                                  <p:stCondLst>
                                    <p:cond delay="15000"/>
                                  </p:stCondLst>
                                  <p:childTnLst>
                                    <p:animEffect transition="out" filter="fade">
                                      <p:cBhvr>
                                        <p:cTn id="8" dur="2000"/>
                                        <p:tgtEl>
                                          <p:spTgt spid="227"/>
                                        </p:tgtEl>
                                      </p:cBhvr>
                                    </p:animEffect>
                                    <p:set>
                                      <p:cBhvr>
                                        <p:cTn id="9" dur="1" fill="hold">
                                          <p:stCondLst>
                                            <p:cond delay="2000"/>
                                          </p:stCondLst>
                                        </p:cTn>
                                        <p:tgtEl>
                                          <p:spTgt spid="22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29"/>
          <p:cNvSpPr txBox="1"/>
          <p:nvPr/>
        </p:nvSpPr>
        <p:spPr>
          <a:xfrm>
            <a:off x="4596063" y="0"/>
            <a:ext cx="3633538" cy="461665"/>
          </a:xfrm>
          <a:prstGeom prst="rect">
            <a:avLst/>
          </a:prstGeom>
          <a:solidFill>
            <a:srgbClr val="FFFF00"/>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Calibri"/>
              <a:buNone/>
            </a:pPr>
            <a:r>
              <a:rPr lang="en-GB" sz="2400" b="0" i="0" u="none" strike="noStrike" cap="none">
                <a:solidFill>
                  <a:srgbClr val="000000"/>
                </a:solidFill>
                <a:latin typeface="Calibri"/>
                <a:ea typeface="Calibri"/>
                <a:cs typeface="Calibri"/>
                <a:sym typeface="Calibri"/>
              </a:rPr>
              <a:t>One pen one dice copying</a:t>
            </a:r>
            <a:endParaRPr/>
          </a:p>
        </p:txBody>
      </p:sp>
      <p:sp>
        <p:nvSpPr>
          <p:cNvPr id="235" name="Google Shape;235;p29"/>
          <p:cNvSpPr txBox="1"/>
          <p:nvPr/>
        </p:nvSpPr>
        <p:spPr>
          <a:xfrm>
            <a:off x="174125" y="832879"/>
            <a:ext cx="11976600" cy="720900"/>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Calibri"/>
              <a:buNone/>
            </a:pPr>
            <a:r>
              <a:rPr lang="en-GB" sz="1400" b="0" i="0" u="none" strike="noStrike" cap="none">
                <a:solidFill>
                  <a:srgbClr val="000000"/>
                </a:solidFill>
                <a:latin typeface="Calibri"/>
                <a:ea typeface="Calibri"/>
                <a:cs typeface="Calibri"/>
                <a:sym typeface="Calibri"/>
              </a:rPr>
              <a:t>You will work in pairs. You have only 1 pen and one dice. One person will start with the pen and can start copying the </a:t>
            </a:r>
            <a:r>
              <a:rPr lang="en-GB" sz="1400">
                <a:solidFill>
                  <a:srgbClr val="000000"/>
                </a:solidFill>
                <a:latin typeface="Calibri"/>
                <a:ea typeface="Calibri"/>
                <a:cs typeface="Calibri"/>
                <a:sym typeface="Calibri"/>
              </a:rPr>
              <a:t>German</a:t>
            </a:r>
            <a:r>
              <a:rPr lang="en-GB" sz="1400" b="0" i="0" u="none" strike="noStrike" cap="none">
                <a:solidFill>
                  <a:srgbClr val="000000"/>
                </a:solidFill>
                <a:latin typeface="Calibri"/>
                <a:ea typeface="Calibri"/>
                <a:cs typeface="Calibri"/>
                <a:sym typeface="Calibri"/>
              </a:rPr>
              <a:t>. The other person must keep rolling the dice until they roll a 6. When they roll 6 they must say “seis” and swap the dice for the pen. Then they can start copying. The winner is the person who finishes first.  </a:t>
            </a:r>
            <a:endParaRPr/>
          </a:p>
        </p:txBody>
      </p:sp>
      <p:graphicFrame>
        <p:nvGraphicFramePr>
          <p:cNvPr id="236" name="Google Shape;236;p29"/>
          <p:cNvGraphicFramePr/>
          <p:nvPr/>
        </p:nvGraphicFramePr>
        <p:xfrm>
          <a:off x="241727" y="1620737"/>
          <a:ext cx="3000000" cy="3000000"/>
        </p:xfrm>
        <a:graphic>
          <a:graphicData uri="http://schemas.openxmlformats.org/drawingml/2006/table">
            <a:tbl>
              <a:tblPr>
                <a:noFill/>
                <a:tableStyleId>{A09FE9B4-36D8-492A-BFEF-522EEB8625BE}</a:tableStyleId>
              </a:tblPr>
              <a:tblGrid>
                <a:gridCol w="5920700">
                  <a:extLst>
                    <a:ext uri="{9D8B030D-6E8A-4147-A177-3AD203B41FA5}">
                      <a16:colId xmlns:a16="http://schemas.microsoft.com/office/drawing/2014/main" val="20000"/>
                    </a:ext>
                  </a:extLst>
                </a:gridCol>
                <a:gridCol w="5920700">
                  <a:extLst>
                    <a:ext uri="{9D8B030D-6E8A-4147-A177-3AD203B41FA5}">
                      <a16:colId xmlns:a16="http://schemas.microsoft.com/office/drawing/2014/main" val="20001"/>
                    </a:ext>
                  </a:extLst>
                </a:gridCol>
              </a:tblGrid>
              <a:tr h="1004375">
                <a:tc>
                  <a:txBody>
                    <a:bodyPr/>
                    <a:lstStyle/>
                    <a:p>
                      <a:pPr marL="0" marR="0" lvl="0" indent="0" algn="l" rtl="0">
                        <a:lnSpc>
                          <a:spcPct val="150000"/>
                        </a:lnSpc>
                        <a:spcBef>
                          <a:spcPts val="0"/>
                        </a:spcBef>
                        <a:spcAft>
                          <a:spcPts val="0"/>
                        </a:spcAft>
                        <a:buClr>
                          <a:schemeClr val="dk1"/>
                        </a:buClr>
                        <a:buSzPts val="1800"/>
                        <a:buFont typeface="Comic Sans MS"/>
                        <a:buNone/>
                      </a:pPr>
                      <a:r>
                        <a:rPr lang="en-GB" sz="1800">
                          <a:latin typeface="Comic Sans MS"/>
                          <a:ea typeface="Comic Sans MS"/>
                          <a:cs typeface="Comic Sans MS"/>
                          <a:sym typeface="Comic Sans MS"/>
                        </a:rPr>
                        <a:t>Ich h</a:t>
                      </a:r>
                      <a:r>
                        <a:rPr lang="en-GB" sz="1800">
                          <a:latin typeface="Calibri"/>
                          <a:ea typeface="Calibri"/>
                          <a:cs typeface="Calibri"/>
                          <a:sym typeface="Calibri"/>
                        </a:rPr>
                        <a:t>ö</a:t>
                      </a:r>
                      <a:r>
                        <a:rPr lang="en-GB" sz="1800">
                          <a:latin typeface="Comic Sans MS"/>
                          <a:ea typeface="Comic Sans MS"/>
                          <a:cs typeface="Comic Sans MS"/>
                          <a:sym typeface="Comic Sans MS"/>
                        </a:rPr>
                        <a:t>re nicht gern Jazzmusik.</a:t>
                      </a:r>
                      <a:endParaRPr sz="1400">
                        <a:latin typeface="Comic Sans MS"/>
                        <a:ea typeface="Comic Sans MS"/>
                        <a:cs typeface="Comic Sans MS"/>
                        <a:sym typeface="Comic Sans MS"/>
                      </a:endParaRPr>
                    </a:p>
                    <a:p>
                      <a:pPr marL="0" marR="0" lvl="0" indent="0" algn="l" rtl="0">
                        <a:lnSpc>
                          <a:spcPct val="150000"/>
                        </a:lnSpc>
                        <a:spcBef>
                          <a:spcPts val="0"/>
                        </a:spcBef>
                        <a:spcAft>
                          <a:spcPts val="0"/>
                        </a:spcAft>
                        <a:buNone/>
                      </a:pPr>
                      <a:endParaRPr sz="1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866975">
                <a:tc>
                  <a:txBody>
                    <a:bodyPr/>
                    <a:lstStyle/>
                    <a:p>
                      <a:pPr marL="0" marR="0" lvl="0" indent="0" algn="l" rtl="0">
                        <a:lnSpc>
                          <a:spcPct val="150000"/>
                        </a:lnSpc>
                        <a:spcBef>
                          <a:spcPts val="0"/>
                        </a:spcBef>
                        <a:spcAft>
                          <a:spcPts val="0"/>
                        </a:spcAft>
                        <a:buClr>
                          <a:schemeClr val="dk1"/>
                        </a:buClr>
                        <a:buSzPts val="1800"/>
                        <a:buFont typeface="Comic Sans MS"/>
                        <a:buNone/>
                      </a:pPr>
                      <a:r>
                        <a:rPr lang="en-GB" sz="1800">
                          <a:latin typeface="Comic Sans MS"/>
                          <a:ea typeface="Comic Sans MS"/>
                          <a:cs typeface="Comic Sans MS"/>
                          <a:sym typeface="Comic Sans MS"/>
                        </a:rPr>
                        <a:t>Wir haben viel getanzt.</a:t>
                      </a:r>
                      <a:endParaRPr sz="1400">
                        <a:latin typeface="Comic Sans MS"/>
                        <a:ea typeface="Comic Sans MS"/>
                        <a:cs typeface="Comic Sans MS"/>
                        <a:sym typeface="Comic Sans MS"/>
                      </a:endParaRPr>
                    </a:p>
                    <a:p>
                      <a:pPr marL="0" marR="0" lvl="0" indent="0" algn="l" rtl="0">
                        <a:lnSpc>
                          <a:spcPct val="150000"/>
                        </a:lnSpc>
                        <a:spcBef>
                          <a:spcPts val="0"/>
                        </a:spcBef>
                        <a:spcAft>
                          <a:spcPts val="0"/>
                        </a:spcAft>
                        <a:buNone/>
                      </a:pPr>
                      <a:endParaRPr sz="1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866975">
                <a:tc>
                  <a:txBody>
                    <a:bodyPr/>
                    <a:lstStyle/>
                    <a:p>
                      <a:pPr marL="0" marR="0" lvl="0" indent="0" algn="l" rtl="0">
                        <a:lnSpc>
                          <a:spcPct val="150000"/>
                        </a:lnSpc>
                        <a:spcBef>
                          <a:spcPts val="0"/>
                        </a:spcBef>
                        <a:spcAft>
                          <a:spcPts val="0"/>
                        </a:spcAft>
                        <a:buClr>
                          <a:schemeClr val="dk1"/>
                        </a:buClr>
                        <a:buSzPts val="1800"/>
                        <a:buFont typeface="Comic Sans MS"/>
                        <a:buNone/>
                      </a:pPr>
                      <a:r>
                        <a:rPr lang="en-GB" sz="1800">
                          <a:latin typeface="Comic Sans MS"/>
                          <a:ea typeface="Comic Sans MS"/>
                          <a:cs typeface="Comic Sans MS"/>
                          <a:sym typeface="Comic Sans MS"/>
                        </a:rPr>
                        <a:t>Rammstein ist lauter als Clueso.</a:t>
                      </a:r>
                      <a:endParaRPr sz="1400">
                        <a:latin typeface="Comic Sans MS"/>
                        <a:ea typeface="Comic Sans MS"/>
                        <a:cs typeface="Comic Sans MS"/>
                        <a:sym typeface="Comic Sans MS"/>
                      </a:endParaRPr>
                    </a:p>
                    <a:p>
                      <a:pPr marL="0" marR="0" lvl="0" indent="0" algn="l" rtl="0">
                        <a:lnSpc>
                          <a:spcPct val="150000"/>
                        </a:lnSpc>
                        <a:spcBef>
                          <a:spcPts val="0"/>
                        </a:spcBef>
                        <a:spcAft>
                          <a:spcPts val="0"/>
                        </a:spcAft>
                        <a:buNone/>
                      </a:pPr>
                      <a:endParaRPr sz="1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1209275">
                <a:tc>
                  <a:txBody>
                    <a:bodyPr/>
                    <a:lstStyle/>
                    <a:p>
                      <a:pPr marL="0" marR="0" lvl="0" indent="0" algn="l" rtl="0">
                        <a:lnSpc>
                          <a:spcPct val="150000"/>
                        </a:lnSpc>
                        <a:spcBef>
                          <a:spcPts val="0"/>
                        </a:spcBef>
                        <a:spcAft>
                          <a:spcPts val="0"/>
                        </a:spcAft>
                        <a:buClr>
                          <a:schemeClr val="dk1"/>
                        </a:buClr>
                        <a:buSzPts val="1800"/>
                        <a:buFont typeface="Comic Sans MS"/>
                        <a:buNone/>
                      </a:pPr>
                      <a:r>
                        <a:rPr lang="en-GB" sz="1800">
                          <a:latin typeface="Comic Sans MS"/>
                          <a:ea typeface="Comic Sans MS"/>
                          <a:cs typeface="Comic Sans MS"/>
                          <a:sym typeface="Comic Sans MS"/>
                        </a:rPr>
                        <a:t>Ich habe coole Bands gesehen.</a:t>
                      </a:r>
                      <a:endParaRPr sz="1400">
                        <a:latin typeface="Comic Sans MS"/>
                        <a:ea typeface="Comic Sans MS"/>
                        <a:cs typeface="Comic Sans MS"/>
                        <a:sym typeface="Comic Sans MS"/>
                      </a:endParaRPr>
                    </a:p>
                    <a:p>
                      <a:pPr marL="0" marR="0" lvl="0" indent="0" algn="l" rtl="0">
                        <a:lnSpc>
                          <a:spcPct val="150000"/>
                        </a:lnSpc>
                        <a:spcBef>
                          <a:spcPts val="0"/>
                        </a:spcBef>
                        <a:spcAft>
                          <a:spcPts val="0"/>
                        </a:spcAft>
                        <a:buNone/>
                      </a:pPr>
                      <a:endParaRPr sz="1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629300">
                <a:tc>
                  <a:txBody>
                    <a:bodyPr/>
                    <a:lstStyle/>
                    <a:p>
                      <a:pPr marL="0" marR="0" lvl="0" indent="0" algn="l" rtl="0">
                        <a:lnSpc>
                          <a:spcPct val="150000"/>
                        </a:lnSpc>
                        <a:spcBef>
                          <a:spcPts val="0"/>
                        </a:spcBef>
                        <a:spcAft>
                          <a:spcPts val="0"/>
                        </a:spcAft>
                        <a:buClr>
                          <a:schemeClr val="dk1"/>
                        </a:buClr>
                        <a:buSzPts val="1800"/>
                        <a:buFont typeface="Comic Sans MS"/>
                        <a:buNone/>
                      </a:pPr>
                      <a:r>
                        <a:rPr lang="en-GB" sz="1800">
                          <a:latin typeface="Comic Sans MS"/>
                          <a:ea typeface="Comic Sans MS"/>
                          <a:cs typeface="Comic Sans MS"/>
                          <a:sym typeface="Comic Sans MS"/>
                        </a:rPr>
                        <a:t>Ich spiele seit 2 Jahren jeden Tag Geige.</a:t>
                      </a:r>
                      <a:endParaRPr sz="1400">
                        <a:latin typeface="Comic Sans MS"/>
                        <a:ea typeface="Comic Sans MS"/>
                        <a:cs typeface="Comic Sans MS"/>
                        <a:sym typeface="Comic Sans MS"/>
                      </a:endParaRPr>
                    </a:p>
                    <a:p>
                      <a:pPr marL="0" marR="0" lvl="0" indent="0" algn="l" rtl="0">
                        <a:lnSpc>
                          <a:spcPct val="150000"/>
                        </a:lnSpc>
                        <a:spcBef>
                          <a:spcPts val="0"/>
                        </a:spcBef>
                        <a:spcAft>
                          <a:spcPts val="0"/>
                        </a:spcAft>
                        <a:buNone/>
                      </a:pPr>
                      <a:endParaRPr sz="1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pic>
        <p:nvPicPr>
          <p:cNvPr id="237" name="Google Shape;237;p29"/>
          <p:cNvPicPr preferRelativeResize="0"/>
          <p:nvPr/>
        </p:nvPicPr>
        <p:blipFill rotWithShape="1">
          <a:blip r:embed="rId3">
            <a:alphaModFix/>
          </a:blip>
          <a:srcRect/>
          <a:stretch/>
        </p:blipFill>
        <p:spPr>
          <a:xfrm>
            <a:off x="8808366" y="59294"/>
            <a:ext cx="798645" cy="804742"/>
          </a:xfrm>
          <a:prstGeom prst="rect">
            <a:avLst/>
          </a:prstGeom>
          <a:noFill/>
          <a:ln>
            <a:noFill/>
          </a:ln>
        </p:spPr>
      </p:pic>
      <p:pic>
        <p:nvPicPr>
          <p:cNvPr id="238" name="Google Shape;238;p29"/>
          <p:cNvPicPr preferRelativeResize="0"/>
          <p:nvPr/>
        </p:nvPicPr>
        <p:blipFill rotWithShape="1">
          <a:blip r:embed="rId4">
            <a:alphaModFix/>
          </a:blip>
          <a:srcRect/>
          <a:stretch/>
        </p:blipFill>
        <p:spPr>
          <a:xfrm flipH="1">
            <a:off x="2246121" y="215767"/>
            <a:ext cx="677736" cy="64826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pic>
        <p:nvPicPr>
          <p:cNvPr id="244" name="Google Shape;244;p30" descr="A view of a large building&#10;&#10;Description automatically generated"/>
          <p:cNvPicPr preferRelativeResize="0"/>
          <p:nvPr/>
        </p:nvPicPr>
        <p:blipFill rotWithShape="1">
          <a:blip r:embed="rId3">
            <a:alphaModFix amt="36000"/>
          </a:blip>
          <a:srcRect/>
          <a:stretch/>
        </p:blipFill>
        <p:spPr>
          <a:xfrm>
            <a:off x="0" y="1"/>
            <a:ext cx="12192000" cy="6857999"/>
          </a:xfrm>
          <a:prstGeom prst="rect">
            <a:avLst/>
          </a:prstGeom>
          <a:gradFill>
            <a:gsLst>
              <a:gs pos="0">
                <a:srgbClr val="F5F7FC"/>
              </a:gs>
              <a:gs pos="68000">
                <a:srgbClr val="F5F7FC"/>
              </a:gs>
              <a:gs pos="74000">
                <a:srgbClr val="A9BEE4"/>
              </a:gs>
              <a:gs pos="83000">
                <a:srgbClr val="A9BEE4"/>
              </a:gs>
              <a:gs pos="100000">
                <a:srgbClr val="C5D3ED"/>
              </a:gs>
            </a:gsLst>
            <a:lin ang="5400000" scaled="0"/>
          </a:gradFill>
          <a:ln>
            <a:noFill/>
          </a:ln>
        </p:spPr>
      </p:pic>
      <p:sp>
        <p:nvSpPr>
          <p:cNvPr id="245" name="Google Shape;245;p30"/>
          <p:cNvSpPr txBox="1"/>
          <p:nvPr/>
        </p:nvSpPr>
        <p:spPr>
          <a:xfrm>
            <a:off x="394713" y="202020"/>
            <a:ext cx="4563370" cy="861031"/>
          </a:xfrm>
          <a:prstGeom prst="rect">
            <a:avLst/>
          </a:prstGeom>
          <a:solidFill>
            <a:srgbClr val="FFF2CC"/>
          </a:solidFill>
          <a:ln>
            <a:noFill/>
          </a:ln>
          <a:effectLst>
            <a:outerShdw blurRad="107950" dist="12700" dir="5400000" algn="ctr">
              <a:srgbClr val="000000"/>
            </a:outerShdw>
          </a:effectLst>
        </p:spPr>
        <p:txBody>
          <a:bodyPr spcFirstLastPara="1" wrap="square" lIns="91425" tIns="45700" rIns="91425" bIns="45700" anchor="ctr" anchorCtr="1">
            <a:noAutofit/>
          </a:bodyPr>
          <a:lstStyle/>
          <a:p>
            <a:pPr marL="0" marR="0" lvl="0" indent="0" algn="ctr" rtl="0">
              <a:spcBef>
                <a:spcPts val="0"/>
              </a:spcBef>
              <a:spcAft>
                <a:spcPts val="0"/>
              </a:spcAft>
              <a:buClr>
                <a:schemeClr val="dk1"/>
              </a:buClr>
              <a:buSzPts val="1500"/>
              <a:buFont typeface="Arial"/>
              <a:buNone/>
            </a:pPr>
            <a:r>
              <a:rPr lang="en-GB" sz="1500" b="1">
                <a:solidFill>
                  <a:schemeClr val="dk1"/>
                </a:solidFill>
                <a:latin typeface="Arial"/>
                <a:ea typeface="Arial"/>
                <a:cs typeface="Arial"/>
                <a:sym typeface="Arial"/>
              </a:rPr>
              <a:t>Portionen Pommes: </a:t>
            </a:r>
            <a:endParaRPr/>
          </a:p>
          <a:p>
            <a:pPr marL="0" marR="0" lvl="0" indent="0" algn="ctr" rtl="0">
              <a:spcBef>
                <a:spcPts val="750"/>
              </a:spcBef>
              <a:spcAft>
                <a:spcPts val="0"/>
              </a:spcAft>
              <a:buClr>
                <a:schemeClr val="dk1"/>
              </a:buClr>
              <a:buSzPts val="1500"/>
              <a:buFont typeface="Arial"/>
              <a:buNone/>
            </a:pPr>
            <a:r>
              <a:rPr lang="en-GB" sz="1500" b="1">
                <a:solidFill>
                  <a:schemeClr val="dk1"/>
                </a:solidFill>
                <a:latin typeface="Arial"/>
                <a:ea typeface="Arial"/>
                <a:cs typeface="Arial"/>
                <a:sym typeface="Arial"/>
              </a:rPr>
              <a:t>Wie viele Portionen Pommes kannst du essen? </a:t>
            </a:r>
            <a:endParaRPr/>
          </a:p>
        </p:txBody>
      </p:sp>
      <p:sp>
        <p:nvSpPr>
          <p:cNvPr id="246" name="Google Shape;246;p30"/>
          <p:cNvSpPr/>
          <p:nvPr/>
        </p:nvSpPr>
        <p:spPr>
          <a:xfrm>
            <a:off x="9613342" y="202020"/>
            <a:ext cx="2321205" cy="3148299"/>
          </a:xfrm>
          <a:prstGeom prst="wedgeRoundRectCallout">
            <a:avLst>
              <a:gd name="adj1" fmla="val 30863"/>
              <a:gd name="adj2" fmla="val 65854"/>
              <a:gd name="adj3" fmla="val 16667"/>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GB" sz="1400" b="1" u="sng">
                <a:solidFill>
                  <a:schemeClr val="lt1"/>
                </a:solidFill>
                <a:latin typeface="Comic Sans MS"/>
                <a:ea typeface="Comic Sans MS"/>
                <a:cs typeface="Comic Sans MS"/>
                <a:sym typeface="Comic Sans MS"/>
              </a:rPr>
              <a:t>Hör gut zu!</a:t>
            </a:r>
            <a:endParaRPr/>
          </a:p>
          <a:p>
            <a:pPr marL="0" marR="0" lvl="0" indent="0" algn="ctr" rtl="0">
              <a:spcBef>
                <a:spcPts val="0"/>
              </a:spcBef>
              <a:spcAft>
                <a:spcPts val="0"/>
              </a:spcAft>
              <a:buNone/>
            </a:pPr>
            <a:endParaRPr sz="1400">
              <a:solidFill>
                <a:schemeClr val="lt1"/>
              </a:solidFill>
              <a:latin typeface="Comic Sans MS"/>
              <a:ea typeface="Comic Sans MS"/>
              <a:cs typeface="Comic Sans MS"/>
              <a:sym typeface="Comic Sans MS"/>
            </a:endParaRPr>
          </a:p>
          <a:p>
            <a:pPr marL="0" marR="0" lvl="0" indent="0" algn="ctr" rtl="0">
              <a:spcBef>
                <a:spcPts val="0"/>
              </a:spcBef>
              <a:spcAft>
                <a:spcPts val="0"/>
              </a:spcAft>
              <a:buNone/>
            </a:pPr>
            <a:r>
              <a:rPr lang="en-GB" sz="1400">
                <a:solidFill>
                  <a:schemeClr val="lt1"/>
                </a:solidFill>
                <a:latin typeface="Comic Sans MS"/>
                <a:ea typeface="Comic Sans MS"/>
                <a:cs typeface="Comic Sans MS"/>
                <a:sym typeface="Comic Sans MS"/>
              </a:rPr>
              <a:t>Write down (In your book) exactly what you hear for each sentence. Remember to write in German! The further down the pyramid, the more challenging the sentence! </a:t>
            </a:r>
            <a:endParaRPr/>
          </a:p>
          <a:p>
            <a:pPr marL="0" marR="0" lvl="0" indent="0" algn="ctr" rtl="0">
              <a:spcBef>
                <a:spcPts val="0"/>
              </a:spcBef>
              <a:spcAft>
                <a:spcPts val="0"/>
              </a:spcAft>
              <a:buNone/>
            </a:pPr>
            <a:r>
              <a:rPr lang="en-GB" sz="1400" b="1">
                <a:solidFill>
                  <a:schemeClr val="lt1"/>
                </a:solidFill>
                <a:latin typeface="Comic Sans MS"/>
                <a:ea typeface="Comic Sans MS"/>
                <a:cs typeface="Comic Sans MS"/>
                <a:sym typeface="Comic Sans MS"/>
              </a:rPr>
              <a:t>Keep the sentence in your head.</a:t>
            </a:r>
            <a:endParaRPr/>
          </a:p>
          <a:p>
            <a:pPr marL="0" marR="0" lvl="0" indent="0" algn="ctr" rtl="0">
              <a:spcBef>
                <a:spcPts val="0"/>
              </a:spcBef>
              <a:spcAft>
                <a:spcPts val="0"/>
              </a:spcAft>
              <a:buNone/>
            </a:pPr>
            <a:r>
              <a:rPr lang="en-GB" sz="1400">
                <a:solidFill>
                  <a:schemeClr val="lt1"/>
                </a:solidFill>
                <a:highlight>
                  <a:srgbClr val="EFB7D8"/>
                </a:highlight>
                <a:latin typeface="Comic Sans MS"/>
                <a:ea typeface="Comic Sans MS"/>
                <a:cs typeface="Comic Sans MS"/>
                <a:sym typeface="Comic Sans MS"/>
              </a:rPr>
              <a:t>Viel Glück!</a:t>
            </a:r>
            <a:endParaRPr/>
          </a:p>
        </p:txBody>
      </p:sp>
      <p:sp>
        <p:nvSpPr>
          <p:cNvPr id="247" name="Google Shape;247;p30"/>
          <p:cNvSpPr/>
          <p:nvPr/>
        </p:nvSpPr>
        <p:spPr>
          <a:xfrm>
            <a:off x="5310326" y="1813315"/>
            <a:ext cx="1571348" cy="428625"/>
          </a:xfrm>
          <a:prstGeom prst="rect">
            <a:avLst/>
          </a:prstGeom>
          <a:solidFill>
            <a:srgbClr val="D8E2F3"/>
          </a:solidFill>
          <a:ln w="12700" cap="flat" cmpd="sng">
            <a:solidFill>
              <a:srgbClr val="78787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GB" sz="1350">
                <a:solidFill>
                  <a:schemeClr val="dk1"/>
                </a:solidFill>
                <a:latin typeface="Calibri"/>
                <a:ea typeface="Calibri"/>
                <a:cs typeface="Calibri"/>
                <a:sym typeface="Calibri"/>
              </a:rPr>
              <a:t>Ich heiße Lea.</a:t>
            </a:r>
            <a:endParaRPr/>
          </a:p>
        </p:txBody>
      </p:sp>
      <p:sp>
        <p:nvSpPr>
          <p:cNvPr id="248" name="Google Shape;248;p30"/>
          <p:cNvSpPr/>
          <p:nvPr/>
        </p:nvSpPr>
        <p:spPr>
          <a:xfrm>
            <a:off x="4511579" y="2505908"/>
            <a:ext cx="3168842" cy="428625"/>
          </a:xfrm>
          <a:prstGeom prst="rect">
            <a:avLst/>
          </a:prstGeom>
          <a:solidFill>
            <a:srgbClr val="B3C6E7"/>
          </a:solidFill>
          <a:ln w="12700" cap="flat" cmpd="sng">
            <a:solidFill>
              <a:srgbClr val="78787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GB" sz="1350">
                <a:solidFill>
                  <a:schemeClr val="dk1"/>
                </a:solidFill>
                <a:latin typeface="Calibri"/>
                <a:ea typeface="Calibri"/>
                <a:cs typeface="Calibri"/>
                <a:sym typeface="Calibri"/>
              </a:rPr>
              <a:t>Ich heiße Lea und ich höre gern</a:t>
            </a:r>
            <a:endParaRPr sz="1350">
              <a:solidFill>
                <a:schemeClr val="dk1"/>
              </a:solidFill>
              <a:latin typeface="Calibri"/>
              <a:ea typeface="Calibri"/>
              <a:cs typeface="Calibri"/>
              <a:sym typeface="Calibri"/>
            </a:endParaRPr>
          </a:p>
        </p:txBody>
      </p:sp>
      <p:sp>
        <p:nvSpPr>
          <p:cNvPr id="249" name="Google Shape;249;p30"/>
          <p:cNvSpPr/>
          <p:nvPr/>
        </p:nvSpPr>
        <p:spPr>
          <a:xfrm>
            <a:off x="3958186" y="3142724"/>
            <a:ext cx="4334522" cy="428625"/>
          </a:xfrm>
          <a:prstGeom prst="rect">
            <a:avLst/>
          </a:prstGeom>
          <a:solidFill>
            <a:srgbClr val="8DA9DB"/>
          </a:solidFill>
          <a:ln w="12700" cap="flat" cmpd="sng">
            <a:solidFill>
              <a:srgbClr val="78787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GB" sz="1350">
                <a:solidFill>
                  <a:schemeClr val="dk1"/>
                </a:solidFill>
                <a:latin typeface="Calibri"/>
                <a:ea typeface="Calibri"/>
                <a:cs typeface="Calibri"/>
                <a:sym typeface="Calibri"/>
              </a:rPr>
              <a:t>Ich heiße Lea und ich höre gern Popmusik</a:t>
            </a:r>
            <a:endParaRPr sz="1350">
              <a:solidFill>
                <a:schemeClr val="dk1"/>
              </a:solidFill>
              <a:latin typeface="Calibri"/>
              <a:ea typeface="Calibri"/>
              <a:cs typeface="Calibri"/>
              <a:sym typeface="Calibri"/>
            </a:endParaRPr>
          </a:p>
        </p:txBody>
      </p:sp>
      <p:sp>
        <p:nvSpPr>
          <p:cNvPr id="250" name="Google Shape;250;p30"/>
          <p:cNvSpPr/>
          <p:nvPr/>
        </p:nvSpPr>
        <p:spPr>
          <a:xfrm>
            <a:off x="3397892" y="3859383"/>
            <a:ext cx="5586274" cy="428625"/>
          </a:xfrm>
          <a:prstGeom prst="rect">
            <a:avLst/>
          </a:prstGeom>
          <a:solidFill>
            <a:srgbClr val="8DA9DB"/>
          </a:solidFill>
          <a:ln w="12700" cap="flat" cmpd="sng">
            <a:solidFill>
              <a:srgbClr val="78787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GB" sz="1350">
                <a:solidFill>
                  <a:schemeClr val="dk1"/>
                </a:solidFill>
                <a:latin typeface="Calibri"/>
                <a:ea typeface="Calibri"/>
                <a:cs typeface="Calibri"/>
                <a:sym typeface="Calibri"/>
              </a:rPr>
              <a:t>Ich heiße Lea und ich höre gern Popmusi, weil sie</a:t>
            </a:r>
            <a:endParaRPr sz="1350">
              <a:solidFill>
                <a:schemeClr val="dk1"/>
              </a:solidFill>
              <a:latin typeface="Calibri"/>
              <a:ea typeface="Calibri"/>
              <a:cs typeface="Calibri"/>
              <a:sym typeface="Calibri"/>
            </a:endParaRPr>
          </a:p>
        </p:txBody>
      </p:sp>
      <p:sp>
        <p:nvSpPr>
          <p:cNvPr id="251" name="Google Shape;251;p30"/>
          <p:cNvSpPr/>
          <p:nvPr/>
        </p:nvSpPr>
        <p:spPr>
          <a:xfrm>
            <a:off x="2676398" y="4606730"/>
            <a:ext cx="7048893" cy="428625"/>
          </a:xfrm>
          <a:prstGeom prst="rect">
            <a:avLst/>
          </a:prstGeom>
          <a:solidFill>
            <a:srgbClr val="2F5496"/>
          </a:solidFill>
          <a:ln w="12700" cap="flat" cmpd="sng">
            <a:solidFill>
              <a:srgbClr val="78787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GB" sz="1350">
                <a:solidFill>
                  <a:schemeClr val="lt1"/>
                </a:solidFill>
                <a:latin typeface="Calibri"/>
                <a:ea typeface="Calibri"/>
                <a:cs typeface="Calibri"/>
                <a:sym typeface="Calibri"/>
              </a:rPr>
              <a:t>Ich heiße Lea und ich höre gern Popmusi, weil sie originell und nicht</a:t>
            </a:r>
            <a:endParaRPr sz="1350">
              <a:solidFill>
                <a:schemeClr val="lt1"/>
              </a:solidFill>
              <a:latin typeface="Calibri"/>
              <a:ea typeface="Calibri"/>
              <a:cs typeface="Calibri"/>
              <a:sym typeface="Calibri"/>
            </a:endParaRPr>
          </a:p>
        </p:txBody>
      </p:sp>
      <p:sp>
        <p:nvSpPr>
          <p:cNvPr id="252" name="Google Shape;252;p30"/>
          <p:cNvSpPr txBox="1"/>
          <p:nvPr/>
        </p:nvSpPr>
        <p:spPr>
          <a:xfrm>
            <a:off x="5336052" y="1831996"/>
            <a:ext cx="1571348" cy="425029"/>
          </a:xfrm>
          <a:prstGeom prst="rect">
            <a:avLst/>
          </a:prstGeom>
          <a:solidFill>
            <a:srgbClr val="FFF2CC"/>
          </a:solidFill>
          <a:ln>
            <a:noFill/>
          </a:ln>
          <a:effectLst>
            <a:outerShdw blurRad="107950" dist="12700" dir="5400000" algn="ctr">
              <a:srgbClr val="000000"/>
            </a:outerShdw>
          </a:effectLst>
        </p:spPr>
        <p:txBody>
          <a:bodyPr spcFirstLastPara="1" wrap="square" lIns="91425" tIns="45700" rIns="91425" bIns="45700" anchor="ctr" anchorCtr="1">
            <a:noAutofit/>
          </a:bodyPr>
          <a:lstStyle/>
          <a:p>
            <a:pPr marL="0" marR="0" lvl="0" indent="0" algn="ctr" rtl="0">
              <a:spcBef>
                <a:spcPts val="0"/>
              </a:spcBef>
              <a:spcAft>
                <a:spcPts val="0"/>
              </a:spcAft>
              <a:buClr>
                <a:schemeClr val="dk1"/>
              </a:buClr>
              <a:buSzPts val="1500"/>
              <a:buFont typeface="Arial"/>
              <a:buNone/>
            </a:pPr>
            <a:endParaRPr sz="1500" b="1">
              <a:solidFill>
                <a:schemeClr val="dk1"/>
              </a:solidFill>
              <a:latin typeface="Arial"/>
              <a:ea typeface="Arial"/>
              <a:cs typeface="Arial"/>
              <a:sym typeface="Arial"/>
            </a:endParaRPr>
          </a:p>
        </p:txBody>
      </p:sp>
      <p:sp>
        <p:nvSpPr>
          <p:cNvPr id="253" name="Google Shape;253;p30"/>
          <p:cNvSpPr txBox="1"/>
          <p:nvPr/>
        </p:nvSpPr>
        <p:spPr>
          <a:xfrm>
            <a:off x="4518977" y="2509921"/>
            <a:ext cx="3140283" cy="425029"/>
          </a:xfrm>
          <a:prstGeom prst="rect">
            <a:avLst/>
          </a:prstGeom>
          <a:solidFill>
            <a:srgbClr val="FFF2CC"/>
          </a:solidFill>
          <a:ln>
            <a:noFill/>
          </a:ln>
          <a:effectLst>
            <a:outerShdw blurRad="107950" dist="12700" dir="5400000" algn="ctr">
              <a:srgbClr val="000000"/>
            </a:outerShdw>
          </a:effectLst>
        </p:spPr>
        <p:txBody>
          <a:bodyPr spcFirstLastPara="1" wrap="square" lIns="91425" tIns="45700" rIns="91425" bIns="45700" anchor="ctr" anchorCtr="1">
            <a:noAutofit/>
          </a:bodyPr>
          <a:lstStyle/>
          <a:p>
            <a:pPr marL="0" marR="0" lvl="0" indent="0" algn="ctr" rtl="0">
              <a:spcBef>
                <a:spcPts val="0"/>
              </a:spcBef>
              <a:spcAft>
                <a:spcPts val="0"/>
              </a:spcAft>
              <a:buClr>
                <a:schemeClr val="dk1"/>
              </a:buClr>
              <a:buSzPts val="1500"/>
              <a:buFont typeface="Arial"/>
              <a:buNone/>
            </a:pPr>
            <a:endParaRPr sz="1500" b="1">
              <a:solidFill>
                <a:schemeClr val="dk1"/>
              </a:solidFill>
              <a:latin typeface="Arial"/>
              <a:ea typeface="Arial"/>
              <a:cs typeface="Arial"/>
              <a:sym typeface="Arial"/>
            </a:endParaRPr>
          </a:p>
        </p:txBody>
      </p:sp>
      <p:sp>
        <p:nvSpPr>
          <p:cNvPr id="254" name="Google Shape;254;p30"/>
          <p:cNvSpPr txBox="1"/>
          <p:nvPr/>
        </p:nvSpPr>
        <p:spPr>
          <a:xfrm>
            <a:off x="3965628" y="3149385"/>
            <a:ext cx="4327080" cy="425029"/>
          </a:xfrm>
          <a:prstGeom prst="rect">
            <a:avLst/>
          </a:prstGeom>
          <a:solidFill>
            <a:srgbClr val="FFF2CC"/>
          </a:solidFill>
          <a:ln>
            <a:noFill/>
          </a:ln>
          <a:effectLst>
            <a:outerShdw blurRad="107950" dist="12700" dir="5400000" algn="ctr">
              <a:srgbClr val="000000"/>
            </a:outerShdw>
          </a:effectLst>
        </p:spPr>
        <p:txBody>
          <a:bodyPr spcFirstLastPara="1" wrap="square" lIns="91425" tIns="45700" rIns="91425" bIns="45700" anchor="ctr" anchorCtr="1">
            <a:noAutofit/>
          </a:bodyPr>
          <a:lstStyle/>
          <a:p>
            <a:pPr marL="0" marR="0" lvl="0" indent="0" algn="ctr" rtl="0">
              <a:spcBef>
                <a:spcPts val="0"/>
              </a:spcBef>
              <a:spcAft>
                <a:spcPts val="0"/>
              </a:spcAft>
              <a:buClr>
                <a:schemeClr val="dk1"/>
              </a:buClr>
              <a:buSzPts val="1500"/>
              <a:buFont typeface="Arial"/>
              <a:buNone/>
            </a:pPr>
            <a:endParaRPr sz="1500" b="1">
              <a:solidFill>
                <a:schemeClr val="dk1"/>
              </a:solidFill>
              <a:latin typeface="Arial"/>
              <a:ea typeface="Arial"/>
              <a:cs typeface="Arial"/>
              <a:sym typeface="Arial"/>
            </a:endParaRPr>
          </a:p>
        </p:txBody>
      </p:sp>
      <p:sp>
        <p:nvSpPr>
          <p:cNvPr id="255" name="Google Shape;255;p30"/>
          <p:cNvSpPr txBox="1"/>
          <p:nvPr/>
        </p:nvSpPr>
        <p:spPr>
          <a:xfrm>
            <a:off x="3397892" y="3862448"/>
            <a:ext cx="5586273" cy="425029"/>
          </a:xfrm>
          <a:prstGeom prst="rect">
            <a:avLst/>
          </a:prstGeom>
          <a:solidFill>
            <a:srgbClr val="FFF2CC"/>
          </a:solidFill>
          <a:ln>
            <a:noFill/>
          </a:ln>
          <a:effectLst>
            <a:outerShdw blurRad="107950" dist="12700" dir="5400000" algn="ctr">
              <a:srgbClr val="000000"/>
            </a:outerShdw>
          </a:effectLst>
        </p:spPr>
        <p:txBody>
          <a:bodyPr spcFirstLastPara="1" wrap="square" lIns="91425" tIns="45700" rIns="91425" bIns="45700" anchor="ctr" anchorCtr="1">
            <a:noAutofit/>
          </a:bodyPr>
          <a:lstStyle/>
          <a:p>
            <a:pPr marL="0" marR="0" lvl="0" indent="0" algn="ctr" rtl="0">
              <a:spcBef>
                <a:spcPts val="0"/>
              </a:spcBef>
              <a:spcAft>
                <a:spcPts val="0"/>
              </a:spcAft>
              <a:buClr>
                <a:schemeClr val="dk1"/>
              </a:buClr>
              <a:buSzPts val="1500"/>
              <a:buFont typeface="Arial"/>
              <a:buNone/>
            </a:pPr>
            <a:endParaRPr sz="1500" b="1">
              <a:solidFill>
                <a:schemeClr val="dk1"/>
              </a:solidFill>
              <a:latin typeface="Arial"/>
              <a:ea typeface="Arial"/>
              <a:cs typeface="Arial"/>
              <a:sym typeface="Arial"/>
            </a:endParaRPr>
          </a:p>
        </p:txBody>
      </p:sp>
      <p:sp>
        <p:nvSpPr>
          <p:cNvPr id="256" name="Google Shape;256;p30"/>
          <p:cNvSpPr txBox="1"/>
          <p:nvPr/>
        </p:nvSpPr>
        <p:spPr>
          <a:xfrm>
            <a:off x="2676398" y="4593500"/>
            <a:ext cx="7048893" cy="425029"/>
          </a:xfrm>
          <a:prstGeom prst="rect">
            <a:avLst/>
          </a:prstGeom>
          <a:solidFill>
            <a:srgbClr val="FFF2CC"/>
          </a:solidFill>
          <a:ln>
            <a:noFill/>
          </a:ln>
          <a:effectLst>
            <a:outerShdw blurRad="107950" dist="12700" dir="5400000" algn="ctr">
              <a:srgbClr val="000000"/>
            </a:outerShdw>
          </a:effectLst>
        </p:spPr>
        <p:txBody>
          <a:bodyPr spcFirstLastPara="1" wrap="square" lIns="91425" tIns="45700" rIns="91425" bIns="45700" anchor="ctr" anchorCtr="1">
            <a:noAutofit/>
          </a:bodyPr>
          <a:lstStyle/>
          <a:p>
            <a:pPr marL="0" marR="0" lvl="0" indent="0" algn="ctr" rtl="0">
              <a:spcBef>
                <a:spcPts val="0"/>
              </a:spcBef>
              <a:spcAft>
                <a:spcPts val="0"/>
              </a:spcAft>
              <a:buClr>
                <a:schemeClr val="dk1"/>
              </a:buClr>
              <a:buSzPts val="1500"/>
              <a:buFont typeface="Arial"/>
              <a:buNone/>
            </a:pPr>
            <a:endParaRPr sz="1500" b="1">
              <a:solidFill>
                <a:schemeClr val="dk1"/>
              </a:solidFill>
              <a:latin typeface="Arial"/>
              <a:ea typeface="Arial"/>
              <a:cs typeface="Arial"/>
              <a:sym typeface="Arial"/>
            </a:endParaRPr>
          </a:p>
        </p:txBody>
      </p:sp>
      <p:pic>
        <p:nvPicPr>
          <p:cNvPr id="257" name="Google Shape;257;p30" descr="Free Cartoon French Fries, Download Free Clip Art, Free Clip Art ..."/>
          <p:cNvPicPr preferRelativeResize="0"/>
          <p:nvPr/>
        </p:nvPicPr>
        <p:blipFill rotWithShape="1">
          <a:blip r:embed="rId4">
            <a:alphaModFix/>
          </a:blip>
          <a:srcRect/>
          <a:stretch/>
        </p:blipFill>
        <p:spPr>
          <a:xfrm>
            <a:off x="4511579" y="1656109"/>
            <a:ext cx="590184" cy="686760"/>
          </a:xfrm>
          <a:prstGeom prst="rect">
            <a:avLst/>
          </a:prstGeom>
          <a:noFill/>
          <a:ln>
            <a:noFill/>
          </a:ln>
        </p:spPr>
      </p:pic>
      <p:pic>
        <p:nvPicPr>
          <p:cNvPr id="258" name="Google Shape;258;p30" descr="Free Cartoon French Fries, Download Free Clip Art, Free Clip Art ..."/>
          <p:cNvPicPr preferRelativeResize="0"/>
          <p:nvPr/>
        </p:nvPicPr>
        <p:blipFill rotWithShape="1">
          <a:blip r:embed="rId4">
            <a:alphaModFix/>
          </a:blip>
          <a:srcRect/>
          <a:stretch/>
        </p:blipFill>
        <p:spPr>
          <a:xfrm>
            <a:off x="3762312" y="2190673"/>
            <a:ext cx="590184" cy="686760"/>
          </a:xfrm>
          <a:prstGeom prst="rect">
            <a:avLst/>
          </a:prstGeom>
          <a:noFill/>
          <a:ln>
            <a:noFill/>
          </a:ln>
        </p:spPr>
      </p:pic>
      <p:pic>
        <p:nvPicPr>
          <p:cNvPr id="259" name="Google Shape;259;p30" descr="Free Cartoon French Fries, Download Free Clip Art, Free Clip Art ..."/>
          <p:cNvPicPr preferRelativeResize="0"/>
          <p:nvPr/>
        </p:nvPicPr>
        <p:blipFill rotWithShape="1">
          <a:blip r:embed="rId4">
            <a:alphaModFix/>
          </a:blip>
          <a:srcRect/>
          <a:stretch/>
        </p:blipFill>
        <p:spPr>
          <a:xfrm>
            <a:off x="3166562" y="2934533"/>
            <a:ext cx="580991" cy="676063"/>
          </a:xfrm>
          <a:prstGeom prst="rect">
            <a:avLst/>
          </a:prstGeom>
          <a:noFill/>
          <a:ln>
            <a:noFill/>
          </a:ln>
        </p:spPr>
      </p:pic>
      <p:pic>
        <p:nvPicPr>
          <p:cNvPr id="260" name="Google Shape;260;p30" descr="Free Cartoon French Fries, Download Free Clip Art, Free Clip Art ..."/>
          <p:cNvPicPr preferRelativeResize="0"/>
          <p:nvPr/>
        </p:nvPicPr>
        <p:blipFill rotWithShape="1">
          <a:blip r:embed="rId4">
            <a:alphaModFix/>
          </a:blip>
          <a:srcRect/>
          <a:stretch/>
        </p:blipFill>
        <p:spPr>
          <a:xfrm>
            <a:off x="2694643" y="3776276"/>
            <a:ext cx="564447" cy="656812"/>
          </a:xfrm>
          <a:prstGeom prst="rect">
            <a:avLst/>
          </a:prstGeom>
          <a:noFill/>
          <a:ln>
            <a:noFill/>
          </a:ln>
        </p:spPr>
      </p:pic>
      <p:pic>
        <p:nvPicPr>
          <p:cNvPr id="261" name="Google Shape;261;p30" descr="Free Cartoon French Fries, Download Free Clip Art, Free Clip Art ..."/>
          <p:cNvPicPr preferRelativeResize="0"/>
          <p:nvPr/>
        </p:nvPicPr>
        <p:blipFill rotWithShape="1">
          <a:blip r:embed="rId4">
            <a:alphaModFix/>
          </a:blip>
          <a:srcRect/>
          <a:stretch/>
        </p:blipFill>
        <p:spPr>
          <a:xfrm>
            <a:off x="1882889" y="4424717"/>
            <a:ext cx="606754" cy="706042"/>
          </a:xfrm>
          <a:prstGeom prst="rect">
            <a:avLst/>
          </a:prstGeom>
          <a:noFill/>
          <a:ln>
            <a:noFill/>
          </a:ln>
        </p:spPr>
      </p:pic>
      <p:pic>
        <p:nvPicPr>
          <p:cNvPr id="262" name="Google Shape;262;p30" descr="Bitmoji Image"/>
          <p:cNvPicPr preferRelativeResize="0"/>
          <p:nvPr/>
        </p:nvPicPr>
        <p:blipFill rotWithShape="1">
          <a:blip r:embed="rId5">
            <a:alphaModFix/>
          </a:blip>
          <a:srcRect/>
          <a:stretch/>
        </p:blipFill>
        <p:spPr>
          <a:xfrm>
            <a:off x="10206321" y="3681754"/>
            <a:ext cx="2321205" cy="2166849"/>
          </a:xfrm>
          <a:prstGeom prst="rect">
            <a:avLst/>
          </a:prstGeom>
          <a:noFill/>
          <a:ln>
            <a:noFill/>
          </a:ln>
        </p:spPr>
      </p:pic>
      <p:sp>
        <p:nvSpPr>
          <p:cNvPr id="263" name="Google Shape;263;p30"/>
          <p:cNvSpPr/>
          <p:nvPr/>
        </p:nvSpPr>
        <p:spPr>
          <a:xfrm>
            <a:off x="1882889" y="6096165"/>
            <a:ext cx="8930749" cy="428625"/>
          </a:xfrm>
          <a:prstGeom prst="rect">
            <a:avLst/>
          </a:prstGeom>
          <a:solidFill>
            <a:srgbClr val="1F3864"/>
          </a:solidFill>
          <a:ln w="12700" cap="flat" cmpd="sng">
            <a:solidFill>
              <a:srgbClr val="78787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GB" sz="1350">
                <a:solidFill>
                  <a:schemeClr val="lt1"/>
                </a:solidFill>
                <a:latin typeface="Calibri"/>
                <a:ea typeface="Calibri"/>
                <a:cs typeface="Calibri"/>
                <a:sym typeface="Calibri"/>
              </a:rPr>
              <a:t>Ich heiße Lea und ich höre gern Popmusi, weil sie originell und nicht monoton ist. Ich schreibe auch meine eigenen Liedtexte, weil es Spass macht. </a:t>
            </a:r>
            <a:endParaRPr/>
          </a:p>
        </p:txBody>
      </p:sp>
      <p:sp>
        <p:nvSpPr>
          <p:cNvPr id="264" name="Google Shape;264;p30"/>
          <p:cNvSpPr/>
          <p:nvPr/>
        </p:nvSpPr>
        <p:spPr>
          <a:xfrm>
            <a:off x="2268795" y="5347313"/>
            <a:ext cx="7952939" cy="428625"/>
          </a:xfrm>
          <a:prstGeom prst="rect">
            <a:avLst/>
          </a:prstGeom>
          <a:solidFill>
            <a:srgbClr val="1F3864"/>
          </a:solidFill>
          <a:ln w="12700" cap="flat" cmpd="sng">
            <a:solidFill>
              <a:srgbClr val="78787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GB" sz="1350">
                <a:solidFill>
                  <a:schemeClr val="lt1"/>
                </a:solidFill>
                <a:latin typeface="Calibri"/>
                <a:ea typeface="Calibri"/>
                <a:cs typeface="Calibri"/>
                <a:sym typeface="Calibri"/>
              </a:rPr>
              <a:t>Ich heiße Lea und ich höre gern Popmusi, weil sie originell und nicht monoton ist. Ich schreibe auch meine</a:t>
            </a:r>
            <a:endParaRPr sz="1350">
              <a:solidFill>
                <a:schemeClr val="lt1"/>
              </a:solidFill>
              <a:latin typeface="Calibri"/>
              <a:ea typeface="Calibri"/>
              <a:cs typeface="Calibri"/>
              <a:sym typeface="Calibri"/>
            </a:endParaRPr>
          </a:p>
        </p:txBody>
      </p:sp>
      <p:sp>
        <p:nvSpPr>
          <p:cNvPr id="265" name="Google Shape;265;p30"/>
          <p:cNvSpPr txBox="1"/>
          <p:nvPr/>
        </p:nvSpPr>
        <p:spPr>
          <a:xfrm>
            <a:off x="2281553" y="5353012"/>
            <a:ext cx="7952939" cy="425029"/>
          </a:xfrm>
          <a:prstGeom prst="rect">
            <a:avLst/>
          </a:prstGeom>
          <a:solidFill>
            <a:srgbClr val="FFF2CC"/>
          </a:solidFill>
          <a:ln>
            <a:noFill/>
          </a:ln>
          <a:effectLst>
            <a:outerShdw blurRad="107950" dist="12700" dir="5400000" algn="ctr">
              <a:srgbClr val="000000"/>
            </a:outerShdw>
          </a:effectLst>
        </p:spPr>
        <p:txBody>
          <a:bodyPr spcFirstLastPara="1" wrap="square" lIns="91425" tIns="45700" rIns="91425" bIns="45700" anchor="ctr" anchorCtr="1">
            <a:noAutofit/>
          </a:bodyPr>
          <a:lstStyle/>
          <a:p>
            <a:pPr marL="0" marR="0" lvl="0" indent="0" algn="ctr" rtl="0">
              <a:spcBef>
                <a:spcPts val="0"/>
              </a:spcBef>
              <a:spcAft>
                <a:spcPts val="0"/>
              </a:spcAft>
              <a:buClr>
                <a:schemeClr val="dk1"/>
              </a:buClr>
              <a:buSzPts val="1500"/>
              <a:buFont typeface="Arial"/>
              <a:buNone/>
            </a:pPr>
            <a:endParaRPr sz="1500" b="1">
              <a:solidFill>
                <a:schemeClr val="dk1"/>
              </a:solidFill>
              <a:latin typeface="Arial"/>
              <a:ea typeface="Arial"/>
              <a:cs typeface="Arial"/>
              <a:sym typeface="Arial"/>
            </a:endParaRPr>
          </a:p>
        </p:txBody>
      </p:sp>
      <p:sp>
        <p:nvSpPr>
          <p:cNvPr id="266" name="Google Shape;266;p30"/>
          <p:cNvSpPr txBox="1"/>
          <p:nvPr/>
        </p:nvSpPr>
        <p:spPr>
          <a:xfrm>
            <a:off x="1921715" y="6087299"/>
            <a:ext cx="8930749" cy="425029"/>
          </a:xfrm>
          <a:prstGeom prst="rect">
            <a:avLst/>
          </a:prstGeom>
          <a:solidFill>
            <a:srgbClr val="FFF2CC"/>
          </a:solidFill>
          <a:ln>
            <a:noFill/>
          </a:ln>
          <a:effectLst>
            <a:outerShdw blurRad="107950" dist="12700" dir="5400000" algn="ctr">
              <a:srgbClr val="000000"/>
            </a:outerShdw>
          </a:effectLst>
        </p:spPr>
        <p:txBody>
          <a:bodyPr spcFirstLastPara="1" wrap="square" lIns="91425" tIns="45700" rIns="91425" bIns="45700" anchor="ctr" anchorCtr="1">
            <a:noAutofit/>
          </a:bodyPr>
          <a:lstStyle/>
          <a:p>
            <a:pPr marL="0" marR="0" lvl="0" indent="0" algn="ctr" rtl="0">
              <a:spcBef>
                <a:spcPts val="0"/>
              </a:spcBef>
              <a:spcAft>
                <a:spcPts val="0"/>
              </a:spcAft>
              <a:buClr>
                <a:schemeClr val="dk1"/>
              </a:buClr>
              <a:buSzPts val="1500"/>
              <a:buFont typeface="Arial"/>
              <a:buNone/>
            </a:pPr>
            <a:endParaRPr sz="1500" b="1">
              <a:solidFill>
                <a:schemeClr val="dk1"/>
              </a:solidFill>
              <a:latin typeface="Arial"/>
              <a:ea typeface="Arial"/>
              <a:cs typeface="Arial"/>
              <a:sym typeface="Arial"/>
            </a:endParaRPr>
          </a:p>
        </p:txBody>
      </p:sp>
      <p:pic>
        <p:nvPicPr>
          <p:cNvPr id="267" name="Google Shape;267;p30" descr="Free Cartoon French Fries, Download Free Clip Art, Free Clip Art ..."/>
          <p:cNvPicPr preferRelativeResize="0"/>
          <p:nvPr/>
        </p:nvPicPr>
        <p:blipFill rotWithShape="1">
          <a:blip r:embed="rId4">
            <a:alphaModFix/>
          </a:blip>
          <a:srcRect/>
          <a:stretch/>
        </p:blipFill>
        <p:spPr>
          <a:xfrm>
            <a:off x="1455189" y="5235306"/>
            <a:ext cx="606754" cy="706042"/>
          </a:xfrm>
          <a:prstGeom prst="rect">
            <a:avLst/>
          </a:prstGeom>
          <a:noFill/>
          <a:ln>
            <a:noFill/>
          </a:ln>
        </p:spPr>
      </p:pic>
      <p:pic>
        <p:nvPicPr>
          <p:cNvPr id="268" name="Google Shape;268;p30" descr="Free Cartoon French Fries, Download Free Clip Art, Free Clip Art ..."/>
          <p:cNvPicPr preferRelativeResize="0"/>
          <p:nvPr/>
        </p:nvPicPr>
        <p:blipFill rotWithShape="1">
          <a:blip r:embed="rId4">
            <a:alphaModFix/>
          </a:blip>
          <a:srcRect/>
          <a:stretch/>
        </p:blipFill>
        <p:spPr>
          <a:xfrm>
            <a:off x="928842" y="5982986"/>
            <a:ext cx="606754" cy="706042"/>
          </a:xfrm>
          <a:prstGeom prst="rect">
            <a:avLst/>
          </a:prstGeom>
          <a:noFill/>
          <a:ln>
            <a:noFill/>
          </a:ln>
        </p:spPr>
      </p:pic>
      <p:pic>
        <p:nvPicPr>
          <p:cNvPr id="269" name="Google Shape;269;p30"/>
          <p:cNvPicPr preferRelativeResize="0"/>
          <p:nvPr/>
        </p:nvPicPr>
        <p:blipFill rotWithShape="1">
          <a:blip r:embed="rId6">
            <a:alphaModFix/>
          </a:blip>
          <a:srcRect/>
          <a:stretch/>
        </p:blipFill>
        <p:spPr>
          <a:xfrm>
            <a:off x="4681258" y="1966717"/>
            <a:ext cx="250825" cy="250825"/>
          </a:xfrm>
          <a:prstGeom prst="rect">
            <a:avLst/>
          </a:prstGeom>
          <a:noFill/>
          <a:ln>
            <a:noFill/>
          </a:ln>
        </p:spPr>
      </p:pic>
      <p:pic>
        <p:nvPicPr>
          <p:cNvPr id="270" name="Google Shape;270;p30"/>
          <p:cNvPicPr preferRelativeResize="0"/>
          <p:nvPr/>
        </p:nvPicPr>
        <p:blipFill rotWithShape="1">
          <a:blip r:embed="rId6">
            <a:alphaModFix/>
          </a:blip>
          <a:srcRect/>
          <a:stretch/>
        </p:blipFill>
        <p:spPr>
          <a:xfrm>
            <a:off x="3924461" y="2561211"/>
            <a:ext cx="205105" cy="205105"/>
          </a:xfrm>
          <a:prstGeom prst="rect">
            <a:avLst/>
          </a:prstGeom>
          <a:noFill/>
          <a:ln>
            <a:noFill/>
          </a:ln>
        </p:spPr>
      </p:pic>
      <p:pic>
        <p:nvPicPr>
          <p:cNvPr id="271" name="Google Shape;271;p30"/>
          <p:cNvPicPr preferRelativeResize="0"/>
          <p:nvPr/>
        </p:nvPicPr>
        <p:blipFill rotWithShape="1">
          <a:blip r:embed="rId6">
            <a:alphaModFix/>
          </a:blip>
          <a:srcRect/>
          <a:stretch/>
        </p:blipFill>
        <p:spPr>
          <a:xfrm>
            <a:off x="3360305" y="3235967"/>
            <a:ext cx="193033" cy="193033"/>
          </a:xfrm>
          <a:prstGeom prst="rect">
            <a:avLst/>
          </a:prstGeom>
          <a:noFill/>
          <a:ln>
            <a:noFill/>
          </a:ln>
        </p:spPr>
      </p:pic>
      <p:pic>
        <p:nvPicPr>
          <p:cNvPr id="272" name="Google Shape;272;p30"/>
          <p:cNvPicPr preferRelativeResize="0"/>
          <p:nvPr/>
        </p:nvPicPr>
        <p:blipFill rotWithShape="1">
          <a:blip r:embed="rId6">
            <a:alphaModFix/>
          </a:blip>
          <a:srcRect/>
          <a:stretch/>
        </p:blipFill>
        <p:spPr>
          <a:xfrm>
            <a:off x="2875942" y="4128561"/>
            <a:ext cx="216535" cy="216535"/>
          </a:xfrm>
          <a:prstGeom prst="rect">
            <a:avLst/>
          </a:prstGeom>
          <a:noFill/>
          <a:ln>
            <a:noFill/>
          </a:ln>
        </p:spPr>
      </p:pic>
      <p:pic>
        <p:nvPicPr>
          <p:cNvPr id="273" name="Google Shape;273;p30"/>
          <p:cNvPicPr preferRelativeResize="0"/>
          <p:nvPr/>
        </p:nvPicPr>
        <p:blipFill rotWithShape="1">
          <a:blip r:embed="rId6">
            <a:alphaModFix/>
          </a:blip>
          <a:srcRect/>
          <a:stretch/>
        </p:blipFill>
        <p:spPr>
          <a:xfrm>
            <a:off x="2061943" y="4765178"/>
            <a:ext cx="205105" cy="205105"/>
          </a:xfrm>
          <a:prstGeom prst="rect">
            <a:avLst/>
          </a:prstGeom>
          <a:noFill/>
          <a:ln>
            <a:noFill/>
          </a:ln>
        </p:spPr>
      </p:pic>
      <p:pic>
        <p:nvPicPr>
          <p:cNvPr id="274" name="Google Shape;274;p30"/>
          <p:cNvPicPr preferRelativeResize="0"/>
          <p:nvPr/>
        </p:nvPicPr>
        <p:blipFill rotWithShape="1">
          <a:blip r:embed="rId6">
            <a:alphaModFix/>
          </a:blip>
          <a:srcRect/>
          <a:stretch/>
        </p:blipFill>
        <p:spPr>
          <a:xfrm>
            <a:off x="1674799" y="5588972"/>
            <a:ext cx="246916" cy="246916"/>
          </a:xfrm>
          <a:prstGeom prst="rect">
            <a:avLst/>
          </a:prstGeom>
          <a:noFill/>
          <a:ln>
            <a:noFill/>
          </a:ln>
        </p:spPr>
      </p:pic>
      <p:pic>
        <p:nvPicPr>
          <p:cNvPr id="275" name="Google Shape;275;p30"/>
          <p:cNvPicPr preferRelativeResize="0"/>
          <p:nvPr/>
        </p:nvPicPr>
        <p:blipFill rotWithShape="1">
          <a:blip r:embed="rId6">
            <a:alphaModFix/>
          </a:blip>
          <a:srcRect/>
          <a:stretch/>
        </p:blipFill>
        <p:spPr>
          <a:xfrm>
            <a:off x="1162164" y="6307418"/>
            <a:ext cx="227965" cy="22796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245"/>
                                        </p:tgtEl>
                                      </p:cBhvr>
                                    </p:animEffect>
                                    <p:set>
                                      <p:cBhvr>
                                        <p:cTn id="7" dur="1" fill="hold">
                                          <p:stCondLst>
                                            <p:cond delay="500"/>
                                          </p:stCondLst>
                                        </p:cTn>
                                        <p:tgtEl>
                                          <p:spTgt spid="245"/>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252"/>
                                        </p:tgtEl>
                                      </p:cBhvr>
                                    </p:animEffect>
                                    <p:set>
                                      <p:cBhvr>
                                        <p:cTn id="12" dur="1" fill="hold">
                                          <p:stCondLst>
                                            <p:cond delay="500"/>
                                          </p:stCondLst>
                                        </p:cTn>
                                        <p:tgtEl>
                                          <p:spTgt spid="25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500"/>
                                        <p:tgtEl>
                                          <p:spTgt spid="253"/>
                                        </p:tgtEl>
                                      </p:cBhvr>
                                    </p:animEffect>
                                    <p:set>
                                      <p:cBhvr>
                                        <p:cTn id="17" dur="1" fill="hold">
                                          <p:stCondLst>
                                            <p:cond delay="500"/>
                                          </p:stCondLst>
                                        </p:cTn>
                                        <p:tgtEl>
                                          <p:spTgt spid="253"/>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254"/>
                                        </p:tgtEl>
                                      </p:cBhvr>
                                    </p:animEffect>
                                    <p:set>
                                      <p:cBhvr>
                                        <p:cTn id="22" dur="1" fill="hold">
                                          <p:stCondLst>
                                            <p:cond delay="500"/>
                                          </p:stCondLst>
                                        </p:cTn>
                                        <p:tgtEl>
                                          <p:spTgt spid="254"/>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nodeType="clickEffect">
                                  <p:stCondLst>
                                    <p:cond delay="0"/>
                                  </p:stCondLst>
                                  <p:childTnLst>
                                    <p:animEffect transition="out" filter="fade">
                                      <p:cBhvr>
                                        <p:cTn id="26" dur="500"/>
                                        <p:tgtEl>
                                          <p:spTgt spid="255"/>
                                        </p:tgtEl>
                                      </p:cBhvr>
                                    </p:animEffect>
                                    <p:set>
                                      <p:cBhvr>
                                        <p:cTn id="27" dur="1" fill="hold">
                                          <p:stCondLst>
                                            <p:cond delay="500"/>
                                          </p:stCondLst>
                                        </p:cTn>
                                        <p:tgtEl>
                                          <p:spTgt spid="255"/>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nodeType="clickEffect">
                                  <p:stCondLst>
                                    <p:cond delay="0"/>
                                  </p:stCondLst>
                                  <p:childTnLst>
                                    <p:animEffect transition="out" filter="fade">
                                      <p:cBhvr>
                                        <p:cTn id="31" dur="500"/>
                                        <p:tgtEl>
                                          <p:spTgt spid="256"/>
                                        </p:tgtEl>
                                      </p:cBhvr>
                                    </p:animEffect>
                                    <p:set>
                                      <p:cBhvr>
                                        <p:cTn id="32" dur="1" fill="hold">
                                          <p:stCondLst>
                                            <p:cond delay="500"/>
                                          </p:stCondLst>
                                        </p:cTn>
                                        <p:tgtEl>
                                          <p:spTgt spid="256"/>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nodeType="clickEffect">
                                  <p:stCondLst>
                                    <p:cond delay="0"/>
                                  </p:stCondLst>
                                  <p:childTnLst>
                                    <p:animEffect transition="out" filter="fade">
                                      <p:cBhvr>
                                        <p:cTn id="36" dur="500"/>
                                        <p:tgtEl>
                                          <p:spTgt spid="265"/>
                                        </p:tgtEl>
                                      </p:cBhvr>
                                    </p:animEffect>
                                    <p:set>
                                      <p:cBhvr>
                                        <p:cTn id="37" dur="1" fill="hold">
                                          <p:stCondLst>
                                            <p:cond delay="500"/>
                                          </p:stCondLst>
                                        </p:cTn>
                                        <p:tgtEl>
                                          <p:spTgt spid="265"/>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10" presetClass="exit" presetSubtype="0" fill="hold" nodeType="clickEffect">
                                  <p:stCondLst>
                                    <p:cond delay="0"/>
                                  </p:stCondLst>
                                  <p:childTnLst>
                                    <p:animEffect transition="out" filter="fade">
                                      <p:cBhvr>
                                        <p:cTn id="41" dur="500"/>
                                        <p:tgtEl>
                                          <p:spTgt spid="266"/>
                                        </p:tgtEl>
                                      </p:cBhvr>
                                    </p:animEffect>
                                    <p:set>
                                      <p:cBhvr>
                                        <p:cTn id="42" dur="1" fill="hold">
                                          <p:stCondLst>
                                            <p:cond delay="500"/>
                                          </p:stCondLst>
                                        </p:cTn>
                                        <p:tgtEl>
                                          <p:spTgt spid="26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pic>
        <p:nvPicPr>
          <p:cNvPr id="281" name="Google Shape;281;p31"/>
          <p:cNvPicPr preferRelativeResize="0"/>
          <p:nvPr/>
        </p:nvPicPr>
        <p:blipFill rotWithShape="1">
          <a:blip r:embed="rId3">
            <a:alphaModFix/>
          </a:blip>
          <a:srcRect/>
          <a:stretch/>
        </p:blipFill>
        <p:spPr>
          <a:xfrm>
            <a:off x="7056544" y="2113841"/>
            <a:ext cx="1542422" cy="2054530"/>
          </a:xfrm>
          <a:prstGeom prst="rect">
            <a:avLst/>
          </a:prstGeom>
          <a:noFill/>
          <a:ln>
            <a:noFill/>
          </a:ln>
        </p:spPr>
      </p:pic>
      <p:pic>
        <p:nvPicPr>
          <p:cNvPr id="282" name="Google Shape;282;p31"/>
          <p:cNvPicPr preferRelativeResize="0"/>
          <p:nvPr/>
        </p:nvPicPr>
        <p:blipFill rotWithShape="1">
          <a:blip r:embed="rId4">
            <a:alphaModFix/>
          </a:blip>
          <a:srcRect/>
          <a:stretch/>
        </p:blipFill>
        <p:spPr>
          <a:xfrm>
            <a:off x="-232337" y="4249728"/>
            <a:ext cx="1541236" cy="2054981"/>
          </a:xfrm>
          <a:prstGeom prst="rect">
            <a:avLst/>
          </a:prstGeom>
          <a:noFill/>
          <a:ln>
            <a:noFill/>
          </a:ln>
        </p:spPr>
      </p:pic>
      <p:sp>
        <p:nvSpPr>
          <p:cNvPr id="283" name="Google Shape;283;p31"/>
          <p:cNvSpPr txBox="1"/>
          <p:nvPr/>
        </p:nvSpPr>
        <p:spPr>
          <a:xfrm>
            <a:off x="8485632" y="140285"/>
            <a:ext cx="3529584" cy="6001643"/>
          </a:xfrm>
          <a:prstGeom prst="rect">
            <a:avLst/>
          </a:prstGeom>
          <a:solidFill>
            <a:srgbClr val="92D050"/>
          </a:solidFill>
          <a:ln>
            <a:noFill/>
          </a:ln>
        </p:spPr>
        <p:txBody>
          <a:bodyPr spcFirstLastPara="1" wrap="square" lIns="91425" tIns="45700" rIns="91425" bIns="45700" anchor="t" anchorCtr="0">
            <a:noAutofit/>
          </a:bodyPr>
          <a:lstStyle/>
          <a:p>
            <a:pPr marL="342900" marR="0" lvl="0" indent="-342900" algn="l" rtl="0">
              <a:spcBef>
                <a:spcPts val="0"/>
              </a:spcBef>
              <a:spcAft>
                <a:spcPts val="0"/>
              </a:spcAft>
              <a:buClr>
                <a:schemeClr val="dk1"/>
              </a:buClr>
              <a:buSzPts val="2400"/>
              <a:buFont typeface="Calibri"/>
              <a:buAutoNum type="arabicPeriod"/>
            </a:pPr>
            <a:r>
              <a:rPr lang="en-GB" sz="2400">
                <a:solidFill>
                  <a:schemeClr val="dk1"/>
                </a:solidFill>
                <a:latin typeface="Calibri"/>
                <a:ea typeface="Calibri"/>
                <a:cs typeface="Calibri"/>
                <a:sym typeface="Calibri"/>
              </a:rPr>
              <a:t>On each of your pieces of paper, copy one sentence from the list. Don’t show it to anyone!</a:t>
            </a:r>
            <a:endParaRPr/>
          </a:p>
          <a:p>
            <a:pPr marL="342900" marR="0" lvl="0" indent="-190500" algn="l" rtl="0">
              <a:spcBef>
                <a:spcPts val="0"/>
              </a:spcBef>
              <a:spcAft>
                <a:spcPts val="0"/>
              </a:spcAft>
              <a:buClr>
                <a:schemeClr val="dk1"/>
              </a:buClr>
              <a:buSzPts val="2400"/>
              <a:buFont typeface="Calibri"/>
              <a:buNone/>
            </a:pPr>
            <a:endParaRPr sz="2400">
              <a:solidFill>
                <a:schemeClr val="dk1"/>
              </a:solidFill>
              <a:latin typeface="Calibri"/>
              <a:ea typeface="Calibri"/>
              <a:cs typeface="Calibri"/>
              <a:sym typeface="Calibri"/>
            </a:endParaRPr>
          </a:p>
          <a:p>
            <a:pPr marL="342900" marR="0" lvl="0" indent="-342900" algn="l" rtl="0">
              <a:spcBef>
                <a:spcPts val="0"/>
              </a:spcBef>
              <a:spcAft>
                <a:spcPts val="0"/>
              </a:spcAft>
              <a:buClr>
                <a:schemeClr val="dk1"/>
              </a:buClr>
              <a:buSzPts val="2400"/>
              <a:buFont typeface="Calibri"/>
              <a:buAutoNum type="arabicPeriod"/>
            </a:pPr>
            <a:r>
              <a:rPr lang="en-GB" sz="2400">
                <a:solidFill>
                  <a:schemeClr val="dk1"/>
                </a:solidFill>
                <a:latin typeface="Calibri"/>
                <a:ea typeface="Calibri"/>
                <a:cs typeface="Calibri"/>
                <a:sym typeface="Calibri"/>
              </a:rPr>
              <a:t>You will go around the room, trying to guess your partner's sentences. If you guess correctly you get to steal their sentence. </a:t>
            </a:r>
            <a:endParaRPr/>
          </a:p>
          <a:p>
            <a:pPr marL="342900" marR="0" lvl="0" indent="-190500" algn="l" rtl="0">
              <a:spcBef>
                <a:spcPts val="0"/>
              </a:spcBef>
              <a:spcAft>
                <a:spcPts val="0"/>
              </a:spcAft>
              <a:buClr>
                <a:schemeClr val="dk1"/>
              </a:buClr>
              <a:buSzPts val="2400"/>
              <a:buFont typeface="Calibri"/>
              <a:buNone/>
            </a:pPr>
            <a:endParaRPr sz="2400">
              <a:solidFill>
                <a:schemeClr val="dk1"/>
              </a:solidFill>
              <a:latin typeface="Calibri"/>
              <a:ea typeface="Calibri"/>
              <a:cs typeface="Calibri"/>
              <a:sym typeface="Calibri"/>
            </a:endParaRPr>
          </a:p>
          <a:p>
            <a:pPr marL="342900" marR="0" lvl="0" indent="-342900" algn="l" rtl="0">
              <a:spcBef>
                <a:spcPts val="0"/>
              </a:spcBef>
              <a:spcAft>
                <a:spcPts val="0"/>
              </a:spcAft>
              <a:buClr>
                <a:schemeClr val="dk1"/>
              </a:buClr>
              <a:buSzPts val="2400"/>
              <a:buFont typeface="Calibri"/>
              <a:buAutoNum type="arabicPeriod"/>
            </a:pPr>
            <a:r>
              <a:rPr lang="en-GB" sz="2400">
                <a:solidFill>
                  <a:schemeClr val="dk1"/>
                </a:solidFill>
                <a:latin typeface="Calibri"/>
                <a:ea typeface="Calibri"/>
                <a:cs typeface="Calibri"/>
                <a:sym typeface="Calibri"/>
              </a:rPr>
              <a:t>The person with the most sentences… is the winner!! </a:t>
            </a:r>
            <a:endParaRPr/>
          </a:p>
        </p:txBody>
      </p:sp>
      <p:sp>
        <p:nvSpPr>
          <p:cNvPr id="284" name="Google Shape;284;p31"/>
          <p:cNvSpPr txBox="1"/>
          <p:nvPr/>
        </p:nvSpPr>
        <p:spPr>
          <a:xfrm>
            <a:off x="1577340" y="6533049"/>
            <a:ext cx="9037320"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solidFill>
                  <a:schemeClr val="dk1"/>
                </a:solidFill>
                <a:latin typeface="Calibri"/>
                <a:ea typeface="Calibri"/>
                <a:cs typeface="Calibri"/>
                <a:sym typeface="Calibri"/>
              </a:rPr>
              <a:t>If you cheat by speaking English.. Your teacher can steal a sentence from your automatically!</a:t>
            </a:r>
            <a:endParaRPr/>
          </a:p>
        </p:txBody>
      </p:sp>
      <p:sp>
        <p:nvSpPr>
          <p:cNvPr id="285" name="Google Shape;285;p31"/>
          <p:cNvSpPr txBox="1"/>
          <p:nvPr/>
        </p:nvSpPr>
        <p:spPr>
          <a:xfrm>
            <a:off x="1210509" y="844860"/>
            <a:ext cx="6225722" cy="5386090"/>
          </a:xfrm>
          <a:prstGeom prst="rect">
            <a:avLst/>
          </a:prstGeom>
          <a:solidFill>
            <a:srgbClr val="B3C6E7"/>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342900" marR="0" lvl="0" indent="-342900" algn="l" rtl="0">
              <a:spcBef>
                <a:spcPts val="0"/>
              </a:spcBef>
              <a:spcAft>
                <a:spcPts val="0"/>
              </a:spcAft>
              <a:buClr>
                <a:schemeClr val="dk1"/>
              </a:buClr>
              <a:buSzPts val="2200"/>
              <a:buFont typeface="Comic Sans MS"/>
              <a:buAutoNum type="arabicPeriod"/>
            </a:pPr>
            <a:r>
              <a:rPr lang="en-GB" sz="2200">
                <a:solidFill>
                  <a:schemeClr val="dk1"/>
                </a:solidFill>
                <a:latin typeface="Comic Sans MS"/>
                <a:ea typeface="Comic Sans MS"/>
                <a:cs typeface="Comic Sans MS"/>
                <a:sym typeface="Comic Sans MS"/>
              </a:rPr>
              <a:t>Ich h</a:t>
            </a:r>
            <a:r>
              <a:rPr lang="en-GB" sz="2200">
                <a:solidFill>
                  <a:schemeClr val="dk1"/>
                </a:solidFill>
                <a:latin typeface="Calibri"/>
                <a:ea typeface="Calibri"/>
                <a:cs typeface="Calibri"/>
                <a:sym typeface="Calibri"/>
              </a:rPr>
              <a:t>ö</a:t>
            </a:r>
            <a:r>
              <a:rPr lang="en-GB" sz="2200">
                <a:solidFill>
                  <a:schemeClr val="dk1"/>
                </a:solidFill>
                <a:latin typeface="Comic Sans MS"/>
                <a:ea typeface="Comic Sans MS"/>
                <a:cs typeface="Comic Sans MS"/>
                <a:sym typeface="Comic Sans MS"/>
              </a:rPr>
              <a:t>re gern Popmusik.</a:t>
            </a:r>
            <a:endParaRPr/>
          </a:p>
          <a:p>
            <a:pPr marL="342900" marR="0" lvl="0" indent="-342900" algn="l" rtl="0">
              <a:spcBef>
                <a:spcPts val="0"/>
              </a:spcBef>
              <a:spcAft>
                <a:spcPts val="0"/>
              </a:spcAft>
              <a:buClr>
                <a:schemeClr val="dk1"/>
              </a:buClr>
              <a:buSzPts val="2200"/>
              <a:buFont typeface="Comic Sans MS"/>
              <a:buAutoNum type="arabicPeriod"/>
            </a:pPr>
            <a:r>
              <a:rPr lang="en-GB" sz="2200">
                <a:solidFill>
                  <a:schemeClr val="dk1"/>
                </a:solidFill>
                <a:latin typeface="Comic Sans MS"/>
                <a:ea typeface="Comic Sans MS"/>
                <a:cs typeface="Comic Sans MS"/>
                <a:sym typeface="Comic Sans MS"/>
              </a:rPr>
              <a:t>Ich h</a:t>
            </a:r>
            <a:r>
              <a:rPr lang="en-GB" sz="2200">
                <a:solidFill>
                  <a:schemeClr val="dk1"/>
                </a:solidFill>
                <a:latin typeface="Calibri"/>
                <a:ea typeface="Calibri"/>
                <a:cs typeface="Calibri"/>
                <a:sym typeface="Calibri"/>
              </a:rPr>
              <a:t>ö</a:t>
            </a:r>
            <a:r>
              <a:rPr lang="en-GB" sz="2200">
                <a:solidFill>
                  <a:schemeClr val="dk1"/>
                </a:solidFill>
                <a:latin typeface="Comic Sans MS"/>
                <a:ea typeface="Comic Sans MS"/>
                <a:cs typeface="Comic Sans MS"/>
                <a:sym typeface="Comic Sans MS"/>
              </a:rPr>
              <a:t>re nicht gern Jazzmusik.</a:t>
            </a:r>
            <a:endParaRPr/>
          </a:p>
          <a:p>
            <a:pPr marL="342900" marR="0" lvl="0" indent="-342900" algn="l" rtl="0">
              <a:spcBef>
                <a:spcPts val="0"/>
              </a:spcBef>
              <a:spcAft>
                <a:spcPts val="0"/>
              </a:spcAft>
              <a:buClr>
                <a:schemeClr val="dk1"/>
              </a:buClr>
              <a:buSzPts val="2200"/>
              <a:buFont typeface="Comic Sans MS"/>
              <a:buAutoNum type="arabicPeriod"/>
            </a:pPr>
            <a:r>
              <a:rPr lang="en-GB" sz="2200">
                <a:solidFill>
                  <a:schemeClr val="dk1"/>
                </a:solidFill>
                <a:latin typeface="Comic Sans MS"/>
                <a:ea typeface="Comic Sans MS"/>
                <a:cs typeface="Comic Sans MS"/>
                <a:sym typeface="Comic Sans MS"/>
              </a:rPr>
              <a:t>Sie ist enregiegeladen und nicht kitschig.</a:t>
            </a:r>
            <a:endParaRPr/>
          </a:p>
          <a:p>
            <a:pPr marL="342900" marR="0" lvl="0" indent="-342900" algn="l" rtl="0">
              <a:spcBef>
                <a:spcPts val="0"/>
              </a:spcBef>
              <a:spcAft>
                <a:spcPts val="0"/>
              </a:spcAft>
              <a:buClr>
                <a:schemeClr val="dk1"/>
              </a:buClr>
              <a:buSzPts val="2200"/>
              <a:buFont typeface="Comic Sans MS"/>
              <a:buAutoNum type="arabicPeriod"/>
            </a:pPr>
            <a:r>
              <a:rPr lang="en-GB" sz="2200">
                <a:solidFill>
                  <a:schemeClr val="dk1"/>
                </a:solidFill>
                <a:latin typeface="Comic Sans MS"/>
                <a:ea typeface="Comic Sans MS"/>
                <a:cs typeface="Comic Sans MS"/>
                <a:sym typeface="Comic Sans MS"/>
              </a:rPr>
              <a:t>Sie macht gute Laune.</a:t>
            </a:r>
            <a:endParaRPr/>
          </a:p>
          <a:p>
            <a:pPr marL="342900" marR="0" lvl="0" indent="-342900" algn="l" rtl="0">
              <a:spcBef>
                <a:spcPts val="0"/>
              </a:spcBef>
              <a:spcAft>
                <a:spcPts val="0"/>
              </a:spcAft>
              <a:buClr>
                <a:schemeClr val="dk1"/>
              </a:buClr>
              <a:buSzPts val="2200"/>
              <a:buFont typeface="Comic Sans MS"/>
              <a:buAutoNum type="arabicPeriod"/>
            </a:pPr>
            <a:r>
              <a:rPr lang="en-GB" sz="2200">
                <a:solidFill>
                  <a:schemeClr val="dk1"/>
                </a:solidFill>
                <a:latin typeface="Comic Sans MS"/>
                <a:ea typeface="Comic Sans MS"/>
                <a:cs typeface="Comic Sans MS"/>
                <a:sym typeface="Comic Sans MS"/>
              </a:rPr>
              <a:t>Mein Lieblingslied ist ‘Lieblingsmensch’ von Namika.</a:t>
            </a:r>
            <a:endParaRPr/>
          </a:p>
          <a:p>
            <a:pPr marL="342900" marR="0" lvl="0" indent="-342900" algn="l" rtl="0">
              <a:spcBef>
                <a:spcPts val="0"/>
              </a:spcBef>
              <a:spcAft>
                <a:spcPts val="0"/>
              </a:spcAft>
              <a:buClr>
                <a:schemeClr val="dk1"/>
              </a:buClr>
              <a:buSzPts val="2200"/>
              <a:buFont typeface="Comic Sans MS"/>
              <a:buAutoNum type="arabicPeriod"/>
            </a:pPr>
            <a:r>
              <a:rPr lang="en-GB" sz="2200">
                <a:solidFill>
                  <a:schemeClr val="dk1"/>
                </a:solidFill>
                <a:latin typeface="Comic Sans MS"/>
                <a:ea typeface="Comic Sans MS"/>
                <a:cs typeface="Comic Sans MS"/>
                <a:sym typeface="Comic Sans MS"/>
              </a:rPr>
              <a:t>Ich spiele seit 2 Jahren jeden Tag Geige.</a:t>
            </a:r>
            <a:endParaRPr/>
          </a:p>
          <a:p>
            <a:pPr marL="342900" marR="0" lvl="0" indent="-342900" algn="l" rtl="0">
              <a:spcBef>
                <a:spcPts val="0"/>
              </a:spcBef>
              <a:spcAft>
                <a:spcPts val="0"/>
              </a:spcAft>
              <a:buClr>
                <a:schemeClr val="dk1"/>
              </a:buClr>
              <a:buSzPts val="2200"/>
              <a:buFont typeface="Comic Sans MS"/>
              <a:buAutoNum type="arabicPeriod"/>
            </a:pPr>
            <a:r>
              <a:rPr lang="en-GB" sz="2200">
                <a:solidFill>
                  <a:schemeClr val="dk1"/>
                </a:solidFill>
                <a:latin typeface="Comic Sans MS"/>
                <a:ea typeface="Comic Sans MS"/>
                <a:cs typeface="Comic Sans MS"/>
                <a:sym typeface="Comic Sans MS"/>
              </a:rPr>
              <a:t>Ich schreibe meine eigenen Liedtexte.</a:t>
            </a:r>
            <a:endParaRPr/>
          </a:p>
          <a:p>
            <a:pPr marL="342900" marR="0" lvl="0" indent="-342900" algn="l" rtl="0">
              <a:spcBef>
                <a:spcPts val="0"/>
              </a:spcBef>
              <a:spcAft>
                <a:spcPts val="0"/>
              </a:spcAft>
              <a:buClr>
                <a:schemeClr val="dk1"/>
              </a:buClr>
              <a:buSzPts val="2200"/>
              <a:buFont typeface="Comic Sans MS"/>
              <a:buAutoNum type="arabicPeriod"/>
            </a:pPr>
            <a:r>
              <a:rPr lang="en-GB" sz="2200">
                <a:solidFill>
                  <a:schemeClr val="dk1"/>
                </a:solidFill>
                <a:latin typeface="Comic Sans MS"/>
                <a:ea typeface="Comic Sans MS"/>
                <a:cs typeface="Comic Sans MS"/>
                <a:sym typeface="Comic Sans MS"/>
              </a:rPr>
              <a:t>Ich kann keine Noten lesen.</a:t>
            </a:r>
            <a:endParaRPr/>
          </a:p>
          <a:p>
            <a:pPr marL="342900" marR="0" lvl="0" indent="-342900" algn="l" rtl="0">
              <a:spcBef>
                <a:spcPts val="0"/>
              </a:spcBef>
              <a:spcAft>
                <a:spcPts val="0"/>
              </a:spcAft>
              <a:buClr>
                <a:schemeClr val="dk1"/>
              </a:buClr>
              <a:buSzPts val="2200"/>
              <a:buFont typeface="Comic Sans MS"/>
              <a:buAutoNum type="arabicPeriod"/>
            </a:pPr>
            <a:r>
              <a:rPr lang="en-GB" sz="2200">
                <a:solidFill>
                  <a:schemeClr val="dk1"/>
                </a:solidFill>
                <a:latin typeface="Comic Sans MS"/>
                <a:ea typeface="Comic Sans MS"/>
                <a:cs typeface="Comic Sans MS"/>
                <a:sym typeface="Comic Sans MS"/>
              </a:rPr>
              <a:t>Ich habe coole Bands gesehen.</a:t>
            </a:r>
            <a:endParaRPr/>
          </a:p>
          <a:p>
            <a:pPr marL="342900" marR="0" lvl="0" indent="-342900" algn="l" rtl="0">
              <a:spcBef>
                <a:spcPts val="0"/>
              </a:spcBef>
              <a:spcAft>
                <a:spcPts val="0"/>
              </a:spcAft>
              <a:buClr>
                <a:schemeClr val="dk1"/>
              </a:buClr>
              <a:buSzPts val="2200"/>
              <a:buFont typeface="Comic Sans MS"/>
              <a:buAutoNum type="arabicPeriod"/>
            </a:pPr>
            <a:r>
              <a:rPr lang="en-GB" sz="2200">
                <a:solidFill>
                  <a:schemeClr val="dk1"/>
                </a:solidFill>
                <a:latin typeface="Comic Sans MS"/>
                <a:ea typeface="Comic Sans MS"/>
                <a:cs typeface="Comic Sans MS"/>
                <a:sym typeface="Comic Sans MS"/>
              </a:rPr>
              <a:t>Wir haben in einem Zelt geschlafen.</a:t>
            </a:r>
            <a:endParaRPr/>
          </a:p>
          <a:p>
            <a:pPr marL="342900" marR="0" lvl="0" indent="-342900" algn="l" rtl="0">
              <a:spcBef>
                <a:spcPts val="0"/>
              </a:spcBef>
              <a:spcAft>
                <a:spcPts val="0"/>
              </a:spcAft>
              <a:buClr>
                <a:schemeClr val="dk1"/>
              </a:buClr>
              <a:buSzPts val="2200"/>
              <a:buFont typeface="Comic Sans MS"/>
              <a:buAutoNum type="arabicPeriod"/>
            </a:pPr>
            <a:r>
              <a:rPr lang="en-GB" sz="2200">
                <a:solidFill>
                  <a:schemeClr val="dk1"/>
                </a:solidFill>
                <a:latin typeface="Comic Sans MS"/>
                <a:ea typeface="Comic Sans MS"/>
                <a:cs typeface="Comic Sans MS"/>
                <a:sym typeface="Comic Sans MS"/>
              </a:rPr>
              <a:t>Wir haben viel getanzt.</a:t>
            </a:r>
            <a:endParaRPr/>
          </a:p>
          <a:p>
            <a:pPr marL="342900" marR="0" lvl="0" indent="-342900" algn="l" rtl="0">
              <a:spcBef>
                <a:spcPts val="0"/>
              </a:spcBef>
              <a:spcAft>
                <a:spcPts val="0"/>
              </a:spcAft>
              <a:buClr>
                <a:schemeClr val="dk1"/>
              </a:buClr>
              <a:buSzPts val="2200"/>
              <a:buFont typeface="Comic Sans MS"/>
              <a:buAutoNum type="arabicPeriod"/>
            </a:pPr>
            <a:r>
              <a:rPr lang="en-GB" sz="2200">
                <a:solidFill>
                  <a:schemeClr val="dk1"/>
                </a:solidFill>
                <a:latin typeface="Comic Sans MS"/>
                <a:ea typeface="Comic Sans MS"/>
                <a:cs typeface="Comic Sans MS"/>
                <a:sym typeface="Comic Sans MS"/>
              </a:rPr>
              <a:t>Ich habe neue Freunde gefunden.</a:t>
            </a:r>
            <a:endParaRPr/>
          </a:p>
          <a:p>
            <a:pPr marL="342900" marR="0" lvl="0" indent="-342900" algn="l" rtl="0">
              <a:spcBef>
                <a:spcPts val="0"/>
              </a:spcBef>
              <a:spcAft>
                <a:spcPts val="0"/>
              </a:spcAft>
              <a:buClr>
                <a:schemeClr val="dk1"/>
              </a:buClr>
              <a:buSzPts val="2200"/>
              <a:buFont typeface="Comic Sans MS"/>
              <a:buAutoNum type="arabicPeriod"/>
            </a:pPr>
            <a:r>
              <a:rPr lang="en-GB" sz="2200">
                <a:solidFill>
                  <a:schemeClr val="dk1"/>
                </a:solidFill>
                <a:latin typeface="Comic Sans MS"/>
                <a:ea typeface="Comic Sans MS"/>
                <a:cs typeface="Comic Sans MS"/>
                <a:sym typeface="Comic Sans MS"/>
              </a:rPr>
              <a:t>Rammstein ist lauter als Clueso.</a:t>
            </a:r>
            <a:endParaRPr/>
          </a:p>
          <a:p>
            <a:pPr marL="342900" marR="0" lvl="0" indent="-342900" algn="l" rtl="0">
              <a:spcBef>
                <a:spcPts val="0"/>
              </a:spcBef>
              <a:spcAft>
                <a:spcPts val="0"/>
              </a:spcAft>
              <a:buClr>
                <a:schemeClr val="dk1"/>
              </a:buClr>
              <a:buSzPts val="2200"/>
              <a:buFont typeface="Comic Sans MS"/>
              <a:buAutoNum type="arabicPeriod"/>
            </a:pPr>
            <a:r>
              <a:rPr lang="en-GB" sz="2200">
                <a:solidFill>
                  <a:schemeClr val="dk1"/>
                </a:solidFill>
                <a:latin typeface="Comic Sans MS"/>
                <a:ea typeface="Comic Sans MS"/>
                <a:cs typeface="Comic Sans MS"/>
                <a:sym typeface="Comic Sans MS"/>
              </a:rPr>
              <a:t>Ich habe momentan keinen Lieblingssänger.</a:t>
            </a:r>
            <a:endParaRPr/>
          </a:p>
          <a:p>
            <a:pPr marL="342900" marR="0" lvl="0" indent="-254000" algn="l" rtl="0">
              <a:spcBef>
                <a:spcPts val="0"/>
              </a:spcBef>
              <a:spcAft>
                <a:spcPts val="0"/>
              </a:spcAft>
              <a:buClr>
                <a:schemeClr val="dk1"/>
              </a:buClr>
              <a:buSzPts val="1400"/>
              <a:buFont typeface="Calibri"/>
              <a:buNone/>
            </a:pPr>
            <a:endParaRPr sz="1400">
              <a:solidFill>
                <a:schemeClr val="dk1"/>
              </a:solidFill>
              <a:latin typeface="Comic Sans MS"/>
              <a:ea typeface="Comic Sans MS"/>
              <a:cs typeface="Comic Sans MS"/>
              <a:sym typeface="Comic Sans MS"/>
            </a:endParaRPr>
          </a:p>
        </p:txBody>
      </p:sp>
      <p:sp>
        <p:nvSpPr>
          <p:cNvPr id="286" name="Google Shape;286;p31"/>
          <p:cNvSpPr txBox="1"/>
          <p:nvPr/>
        </p:nvSpPr>
        <p:spPr>
          <a:xfrm>
            <a:off x="1941577" y="0"/>
            <a:ext cx="3529584" cy="646331"/>
          </a:xfrm>
          <a:prstGeom prst="rect">
            <a:avLst/>
          </a:prstGeom>
          <a:solidFill>
            <a:srgbClr val="FFFF00"/>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GB" sz="3600" b="1" u="sng">
                <a:solidFill>
                  <a:schemeClr val="dk1"/>
                </a:solidFill>
                <a:latin typeface="Calibri"/>
                <a:ea typeface="Calibri"/>
                <a:cs typeface="Calibri"/>
                <a:sym typeface="Calibri"/>
              </a:rPr>
              <a:t>Sentence stealers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graphicFrame>
        <p:nvGraphicFramePr>
          <p:cNvPr id="101" name="Google Shape;101;p14"/>
          <p:cNvGraphicFramePr/>
          <p:nvPr/>
        </p:nvGraphicFramePr>
        <p:xfrm>
          <a:off x="1085850" y="4190297"/>
          <a:ext cx="3000000" cy="3000000"/>
        </p:xfrm>
        <a:graphic>
          <a:graphicData uri="http://schemas.openxmlformats.org/drawingml/2006/table">
            <a:tbl>
              <a:tblPr firstRow="1" bandRow="1">
                <a:noFill/>
                <a:tableStyleId>{A09FE9B4-36D8-492A-BFEF-522EEB8625BE}</a:tableStyleId>
              </a:tblPr>
              <a:tblGrid>
                <a:gridCol w="2149625">
                  <a:extLst>
                    <a:ext uri="{9D8B030D-6E8A-4147-A177-3AD203B41FA5}">
                      <a16:colId xmlns:a16="http://schemas.microsoft.com/office/drawing/2014/main" val="20000"/>
                    </a:ext>
                  </a:extLst>
                </a:gridCol>
                <a:gridCol w="1547375">
                  <a:extLst>
                    <a:ext uri="{9D8B030D-6E8A-4147-A177-3AD203B41FA5}">
                      <a16:colId xmlns:a16="http://schemas.microsoft.com/office/drawing/2014/main" val="20001"/>
                    </a:ext>
                  </a:extLst>
                </a:gridCol>
                <a:gridCol w="3585825">
                  <a:extLst>
                    <a:ext uri="{9D8B030D-6E8A-4147-A177-3AD203B41FA5}">
                      <a16:colId xmlns:a16="http://schemas.microsoft.com/office/drawing/2014/main" val="20002"/>
                    </a:ext>
                  </a:extLst>
                </a:gridCol>
                <a:gridCol w="3335650">
                  <a:extLst>
                    <a:ext uri="{9D8B030D-6E8A-4147-A177-3AD203B41FA5}">
                      <a16:colId xmlns:a16="http://schemas.microsoft.com/office/drawing/2014/main" val="20003"/>
                    </a:ext>
                  </a:extLst>
                </a:gridCol>
              </a:tblGrid>
              <a:tr h="292875">
                <a:tc>
                  <a:txBody>
                    <a:bodyPr/>
                    <a:lstStyle/>
                    <a:p>
                      <a:pPr marL="0" marR="0" lvl="0" indent="0" algn="l" rtl="0">
                        <a:spcBef>
                          <a:spcPts val="0"/>
                        </a:spcBef>
                        <a:spcAft>
                          <a:spcPts val="0"/>
                        </a:spcAft>
                        <a:buNone/>
                      </a:pPr>
                      <a:r>
                        <a:rPr lang="en-GB" sz="1400" b="1">
                          <a:latin typeface="Comic Sans MS"/>
                          <a:ea typeface="Comic Sans MS"/>
                          <a:cs typeface="Comic Sans MS"/>
                          <a:sym typeface="Comic Sans MS"/>
                        </a:rPr>
                        <a:t>subject </a:t>
                      </a:r>
                      <a:endParaRPr/>
                    </a:p>
                  </a:txBody>
                  <a:tcPr marL="91450" marR="91450" marT="45725" marB="45725">
                    <a:solidFill>
                      <a:schemeClr val="lt2"/>
                    </a:solidFill>
                  </a:tcPr>
                </a:tc>
                <a:tc>
                  <a:txBody>
                    <a:bodyPr/>
                    <a:lstStyle/>
                    <a:p>
                      <a:pPr marL="0" marR="0" lvl="0" indent="0" algn="l" rtl="0">
                        <a:spcBef>
                          <a:spcPts val="0"/>
                        </a:spcBef>
                        <a:spcAft>
                          <a:spcPts val="0"/>
                        </a:spcAft>
                        <a:buNone/>
                      </a:pPr>
                      <a:r>
                        <a:rPr lang="en-GB" sz="1400" b="1">
                          <a:latin typeface="Comic Sans MS"/>
                          <a:ea typeface="Comic Sans MS"/>
                          <a:cs typeface="Comic Sans MS"/>
                          <a:sym typeface="Comic Sans MS"/>
                        </a:rPr>
                        <a:t>auxilary verb</a:t>
                      </a:r>
                      <a:endParaRPr/>
                    </a:p>
                  </a:txBody>
                  <a:tcPr marL="91450" marR="91450" marT="45725" marB="45725">
                    <a:solidFill>
                      <a:schemeClr val="lt2"/>
                    </a:solidFill>
                  </a:tcPr>
                </a:tc>
                <a:tc>
                  <a:txBody>
                    <a:bodyPr/>
                    <a:lstStyle/>
                    <a:p>
                      <a:pPr marL="0" marR="0" lvl="0" indent="0" algn="l" rtl="0">
                        <a:spcBef>
                          <a:spcPts val="0"/>
                        </a:spcBef>
                        <a:spcAft>
                          <a:spcPts val="0"/>
                        </a:spcAft>
                        <a:buNone/>
                      </a:pPr>
                      <a:r>
                        <a:rPr lang="en-GB" sz="1400" b="1">
                          <a:latin typeface="Comic Sans MS"/>
                          <a:ea typeface="Comic Sans MS"/>
                          <a:cs typeface="Comic Sans MS"/>
                          <a:sym typeface="Comic Sans MS"/>
                        </a:rPr>
                        <a:t>TMP</a:t>
                      </a:r>
                      <a:endParaRPr/>
                    </a:p>
                  </a:txBody>
                  <a:tcPr marL="91450" marR="91450" marT="45725" marB="45725">
                    <a:solidFill>
                      <a:schemeClr val="lt2"/>
                    </a:solidFill>
                  </a:tcPr>
                </a:tc>
                <a:tc>
                  <a:txBody>
                    <a:bodyPr/>
                    <a:lstStyle/>
                    <a:p>
                      <a:pPr marL="0" marR="0" lvl="0" indent="0" algn="l" rtl="0">
                        <a:spcBef>
                          <a:spcPts val="0"/>
                        </a:spcBef>
                        <a:spcAft>
                          <a:spcPts val="0"/>
                        </a:spcAft>
                        <a:buNone/>
                      </a:pPr>
                      <a:r>
                        <a:rPr lang="en-GB" sz="1400" b="1">
                          <a:latin typeface="Comic Sans MS"/>
                          <a:ea typeface="Comic Sans MS"/>
                          <a:cs typeface="Comic Sans MS"/>
                          <a:sym typeface="Comic Sans MS"/>
                        </a:rPr>
                        <a:t>past participle</a:t>
                      </a:r>
                      <a:endParaRPr/>
                    </a:p>
                  </a:txBody>
                  <a:tcPr marL="91450" marR="91450" marT="45725" marB="45725">
                    <a:solidFill>
                      <a:schemeClr val="lt2"/>
                    </a:solidFill>
                  </a:tcPr>
                </a:tc>
                <a:extLst>
                  <a:ext uri="{0D108BD9-81ED-4DB2-BD59-A6C34878D82A}">
                    <a16:rowId xmlns:a16="http://schemas.microsoft.com/office/drawing/2014/main" val="10000"/>
                  </a:ext>
                </a:extLst>
              </a:tr>
              <a:tr h="1376500">
                <a:tc rowSpan="2">
                  <a:txBody>
                    <a:bodyPr/>
                    <a:lstStyle/>
                    <a:p>
                      <a:pPr marL="0" marR="0" lvl="0" indent="0" algn="l" rtl="0">
                        <a:spcBef>
                          <a:spcPts val="0"/>
                        </a:spcBef>
                        <a:spcAft>
                          <a:spcPts val="0"/>
                        </a:spcAft>
                        <a:buNone/>
                      </a:pPr>
                      <a:endParaRPr sz="1800">
                        <a:latin typeface="Comic Sans MS"/>
                        <a:ea typeface="Comic Sans MS"/>
                        <a:cs typeface="Comic Sans MS"/>
                        <a:sym typeface="Comic Sans MS"/>
                      </a:endParaRPr>
                    </a:p>
                    <a:p>
                      <a:pPr marL="0" marR="0" lvl="0" indent="0" algn="l" rtl="0">
                        <a:spcBef>
                          <a:spcPts val="0"/>
                        </a:spcBef>
                        <a:spcAft>
                          <a:spcPts val="0"/>
                        </a:spcAft>
                        <a:buNone/>
                      </a:pPr>
                      <a:r>
                        <a:rPr lang="en-GB" sz="1400">
                          <a:latin typeface="Comic Sans MS"/>
                          <a:ea typeface="Comic Sans MS"/>
                          <a:cs typeface="Comic Sans MS"/>
                          <a:sym typeface="Comic Sans MS"/>
                        </a:rPr>
                        <a:t>Ich</a:t>
                      </a:r>
                      <a:endParaRPr/>
                    </a:p>
                    <a:p>
                      <a:pPr marL="0" marR="0" lvl="0" indent="0" algn="l" rtl="0">
                        <a:spcBef>
                          <a:spcPts val="0"/>
                        </a:spcBef>
                        <a:spcAft>
                          <a:spcPts val="0"/>
                        </a:spcAft>
                        <a:buNone/>
                      </a:pPr>
                      <a:endParaRPr sz="1800">
                        <a:latin typeface="Comic Sans MS"/>
                        <a:ea typeface="Comic Sans MS"/>
                        <a:cs typeface="Comic Sans MS"/>
                        <a:sym typeface="Comic Sans MS"/>
                      </a:endParaRPr>
                    </a:p>
                    <a:p>
                      <a:pPr marL="0" marR="0" lvl="0" indent="0" algn="l" rtl="0">
                        <a:spcBef>
                          <a:spcPts val="0"/>
                        </a:spcBef>
                        <a:spcAft>
                          <a:spcPts val="0"/>
                        </a:spcAft>
                        <a:buNone/>
                      </a:pPr>
                      <a:endParaRPr sz="1800">
                        <a:latin typeface="Comic Sans MS"/>
                        <a:ea typeface="Comic Sans MS"/>
                        <a:cs typeface="Comic Sans MS"/>
                        <a:sym typeface="Comic Sans MS"/>
                      </a:endParaRPr>
                    </a:p>
                    <a:p>
                      <a:pPr marL="0" marR="0" lvl="0" indent="0" algn="l" rtl="0">
                        <a:spcBef>
                          <a:spcPts val="0"/>
                        </a:spcBef>
                        <a:spcAft>
                          <a:spcPts val="0"/>
                        </a:spcAft>
                        <a:buNone/>
                      </a:pPr>
                      <a:r>
                        <a:rPr lang="en-GB" sz="1400">
                          <a:latin typeface="Comic Sans MS"/>
                          <a:ea typeface="Comic Sans MS"/>
                          <a:cs typeface="Comic Sans MS"/>
                          <a:sym typeface="Comic Sans MS"/>
                        </a:rPr>
                        <a:t>Wir </a:t>
                      </a:r>
                      <a:endParaRPr/>
                    </a:p>
                    <a:p>
                      <a:pPr marL="0" marR="0" lvl="0" indent="0" algn="l" rtl="0">
                        <a:spcBef>
                          <a:spcPts val="0"/>
                        </a:spcBef>
                        <a:spcAft>
                          <a:spcPts val="0"/>
                        </a:spcAft>
                        <a:buNone/>
                      </a:pPr>
                      <a:endParaRPr sz="1400">
                        <a:latin typeface="Comic Sans MS"/>
                        <a:ea typeface="Comic Sans MS"/>
                        <a:cs typeface="Comic Sans MS"/>
                        <a:sym typeface="Comic Sans MS"/>
                      </a:endParaRPr>
                    </a:p>
                    <a:p>
                      <a:pPr marL="0" marR="0" lvl="0" indent="0" algn="l" rtl="0">
                        <a:spcBef>
                          <a:spcPts val="0"/>
                        </a:spcBef>
                        <a:spcAft>
                          <a:spcPts val="0"/>
                        </a:spcAft>
                        <a:buNone/>
                      </a:pPr>
                      <a:endParaRPr sz="1400">
                        <a:latin typeface="Comic Sans MS"/>
                        <a:ea typeface="Comic Sans MS"/>
                        <a:cs typeface="Comic Sans MS"/>
                        <a:sym typeface="Comic Sans MS"/>
                      </a:endParaRPr>
                    </a:p>
                    <a:p>
                      <a:pPr marL="0" marR="0" lvl="0" indent="0" algn="l" rtl="0">
                        <a:spcBef>
                          <a:spcPts val="0"/>
                        </a:spcBef>
                        <a:spcAft>
                          <a:spcPts val="0"/>
                        </a:spcAft>
                        <a:buNone/>
                      </a:pPr>
                      <a:r>
                        <a:rPr lang="en-GB" sz="1400">
                          <a:latin typeface="Comic Sans MS"/>
                          <a:ea typeface="Comic Sans MS"/>
                          <a:cs typeface="Comic Sans MS"/>
                          <a:sym typeface="Comic Sans MS"/>
                        </a:rPr>
                        <a:t>Ich</a:t>
                      </a:r>
                      <a:endParaRPr/>
                    </a:p>
                    <a:p>
                      <a:pPr marL="0" marR="0" lvl="0" indent="0" algn="l" rtl="0">
                        <a:spcBef>
                          <a:spcPts val="0"/>
                        </a:spcBef>
                        <a:spcAft>
                          <a:spcPts val="0"/>
                        </a:spcAft>
                        <a:buNone/>
                      </a:pPr>
                      <a:r>
                        <a:rPr lang="en-GB" sz="1400">
                          <a:latin typeface="Comic Sans MS"/>
                          <a:ea typeface="Comic Sans MS"/>
                          <a:cs typeface="Comic Sans MS"/>
                          <a:sym typeface="Comic Sans MS"/>
                        </a:rPr>
                        <a:t>Wir </a:t>
                      </a:r>
                      <a:endParaRPr/>
                    </a:p>
                  </a:txBody>
                  <a:tcPr marL="91450" marR="91450" marT="45725" marB="45725"/>
                </a:tc>
                <a:tc>
                  <a:txBody>
                    <a:bodyPr/>
                    <a:lstStyle/>
                    <a:p>
                      <a:pPr marL="0" marR="0" lvl="0" indent="0" algn="l" rtl="0">
                        <a:spcBef>
                          <a:spcPts val="0"/>
                        </a:spcBef>
                        <a:spcAft>
                          <a:spcPts val="0"/>
                        </a:spcAft>
                        <a:buNone/>
                      </a:pPr>
                      <a:endParaRPr sz="1800">
                        <a:latin typeface="Comic Sans MS"/>
                        <a:ea typeface="Comic Sans MS"/>
                        <a:cs typeface="Comic Sans MS"/>
                        <a:sym typeface="Comic Sans MS"/>
                      </a:endParaRPr>
                    </a:p>
                    <a:p>
                      <a:pPr marL="0" marR="0" lvl="0" indent="0" algn="l" rtl="0">
                        <a:spcBef>
                          <a:spcPts val="0"/>
                        </a:spcBef>
                        <a:spcAft>
                          <a:spcPts val="0"/>
                        </a:spcAft>
                        <a:buNone/>
                      </a:pPr>
                      <a:r>
                        <a:rPr lang="en-GB" sz="1400">
                          <a:latin typeface="Comic Sans MS"/>
                          <a:ea typeface="Comic Sans MS"/>
                          <a:cs typeface="Comic Sans MS"/>
                          <a:sym typeface="Comic Sans MS"/>
                        </a:rPr>
                        <a:t>habe</a:t>
                      </a:r>
                      <a:endParaRPr sz="1400">
                        <a:latin typeface="Comic Sans MS"/>
                        <a:ea typeface="Comic Sans MS"/>
                        <a:cs typeface="Comic Sans MS"/>
                        <a:sym typeface="Comic Sans MS"/>
                      </a:endParaRPr>
                    </a:p>
                    <a:p>
                      <a:pPr marL="0" marR="0" lvl="0" indent="0" algn="l" rtl="0">
                        <a:spcBef>
                          <a:spcPts val="0"/>
                        </a:spcBef>
                        <a:spcAft>
                          <a:spcPts val="0"/>
                        </a:spcAft>
                        <a:buNone/>
                      </a:pPr>
                      <a:endParaRPr sz="1400">
                        <a:latin typeface="Comic Sans MS"/>
                        <a:ea typeface="Comic Sans MS"/>
                        <a:cs typeface="Comic Sans MS"/>
                        <a:sym typeface="Comic Sans MS"/>
                      </a:endParaRPr>
                    </a:p>
                    <a:p>
                      <a:pPr marL="0" marR="0" lvl="0" indent="0" algn="l" rtl="0">
                        <a:spcBef>
                          <a:spcPts val="0"/>
                        </a:spcBef>
                        <a:spcAft>
                          <a:spcPts val="0"/>
                        </a:spcAft>
                        <a:buNone/>
                      </a:pPr>
                      <a:endParaRPr sz="1400">
                        <a:latin typeface="Comic Sans MS"/>
                        <a:ea typeface="Comic Sans MS"/>
                        <a:cs typeface="Comic Sans MS"/>
                        <a:sym typeface="Comic Sans MS"/>
                      </a:endParaRPr>
                    </a:p>
                    <a:p>
                      <a:pPr marL="0" marR="0" lvl="0" indent="0" algn="l" rtl="0">
                        <a:spcBef>
                          <a:spcPts val="0"/>
                        </a:spcBef>
                        <a:spcAft>
                          <a:spcPts val="0"/>
                        </a:spcAft>
                        <a:buNone/>
                      </a:pPr>
                      <a:endParaRPr sz="1400">
                        <a:latin typeface="Comic Sans MS"/>
                        <a:ea typeface="Comic Sans MS"/>
                        <a:cs typeface="Comic Sans MS"/>
                        <a:sym typeface="Comic Sans MS"/>
                      </a:endParaRPr>
                    </a:p>
                    <a:p>
                      <a:pPr marL="0" marR="0" lvl="0" indent="0" algn="l" rtl="0">
                        <a:spcBef>
                          <a:spcPts val="0"/>
                        </a:spcBef>
                        <a:spcAft>
                          <a:spcPts val="0"/>
                        </a:spcAft>
                        <a:buNone/>
                      </a:pPr>
                      <a:r>
                        <a:rPr lang="en-GB" sz="1400">
                          <a:latin typeface="Comic Sans MS"/>
                          <a:ea typeface="Comic Sans MS"/>
                          <a:cs typeface="Comic Sans MS"/>
                          <a:sym typeface="Comic Sans MS"/>
                        </a:rPr>
                        <a:t>haben</a:t>
                      </a:r>
                      <a:endParaRPr sz="1400">
                        <a:latin typeface="Comic Sans MS"/>
                        <a:ea typeface="Comic Sans MS"/>
                        <a:cs typeface="Comic Sans MS"/>
                        <a:sym typeface="Comic Sans MS"/>
                      </a:endParaRPr>
                    </a:p>
                  </a:txBody>
                  <a:tcPr marL="91450" marR="91450" marT="45725" marB="45725"/>
                </a:tc>
                <a:tc>
                  <a:txBody>
                    <a:bodyPr/>
                    <a:lstStyle/>
                    <a:p>
                      <a:pPr marL="0" marR="0" lvl="0" indent="0" algn="l" rtl="0">
                        <a:spcBef>
                          <a:spcPts val="0"/>
                        </a:spcBef>
                        <a:spcAft>
                          <a:spcPts val="0"/>
                        </a:spcAft>
                        <a:buNone/>
                      </a:pPr>
                      <a:r>
                        <a:rPr lang="en-GB" sz="1200" b="1">
                          <a:latin typeface="Comic Sans MS"/>
                          <a:ea typeface="Comic Sans MS"/>
                          <a:cs typeface="Comic Sans MS"/>
                          <a:sym typeface="Comic Sans MS"/>
                        </a:rPr>
                        <a:t>viel</a:t>
                      </a:r>
                      <a:r>
                        <a:rPr lang="en-GB" sz="1200">
                          <a:latin typeface="Comic Sans MS"/>
                          <a:ea typeface="Comic Sans MS"/>
                          <a:cs typeface="Comic Sans MS"/>
                          <a:sym typeface="Comic Sans MS"/>
                        </a:rPr>
                        <a:t>/</a:t>
                      </a:r>
                      <a:r>
                        <a:rPr lang="en-GB" sz="1200" i="1">
                          <a:latin typeface="Comic Sans MS"/>
                          <a:ea typeface="Comic Sans MS"/>
                          <a:cs typeface="Comic Sans MS"/>
                          <a:sym typeface="Comic Sans MS"/>
                        </a:rPr>
                        <a:t>a lot</a:t>
                      </a:r>
                      <a:endParaRPr sz="1200" i="1">
                        <a:latin typeface="Comic Sans MS"/>
                        <a:ea typeface="Comic Sans MS"/>
                        <a:cs typeface="Comic Sans MS"/>
                        <a:sym typeface="Comic Sans MS"/>
                      </a:endParaRPr>
                    </a:p>
                    <a:p>
                      <a:pPr marL="0" marR="0" lvl="0" indent="0" algn="l" rtl="0">
                        <a:spcBef>
                          <a:spcPts val="0"/>
                        </a:spcBef>
                        <a:spcAft>
                          <a:spcPts val="0"/>
                        </a:spcAft>
                        <a:buNone/>
                      </a:pPr>
                      <a:r>
                        <a:rPr lang="en-GB" sz="1200" b="1">
                          <a:latin typeface="Comic Sans MS"/>
                          <a:ea typeface="Comic Sans MS"/>
                          <a:cs typeface="Comic Sans MS"/>
                          <a:sym typeface="Comic Sans MS"/>
                        </a:rPr>
                        <a:t>Souvenirs</a:t>
                      </a:r>
                      <a:r>
                        <a:rPr lang="en-GB" sz="1200">
                          <a:latin typeface="Comic Sans MS"/>
                          <a:ea typeface="Comic Sans MS"/>
                          <a:cs typeface="Comic Sans MS"/>
                          <a:sym typeface="Comic Sans MS"/>
                        </a:rPr>
                        <a:t>/</a:t>
                      </a:r>
                      <a:r>
                        <a:rPr lang="en-GB" sz="1200" i="1">
                          <a:latin typeface="Comic Sans MS"/>
                          <a:ea typeface="Comic Sans MS"/>
                          <a:cs typeface="Comic Sans MS"/>
                          <a:sym typeface="Comic Sans MS"/>
                        </a:rPr>
                        <a:t>souvenirs</a:t>
                      </a:r>
                      <a:endParaRPr/>
                    </a:p>
                    <a:p>
                      <a:pPr marL="0" marR="0" lvl="0" indent="0" algn="l" rtl="0">
                        <a:spcBef>
                          <a:spcPts val="0"/>
                        </a:spcBef>
                        <a:spcAft>
                          <a:spcPts val="0"/>
                        </a:spcAft>
                        <a:buNone/>
                      </a:pPr>
                      <a:r>
                        <a:rPr lang="en-GB" sz="1200" b="1">
                          <a:latin typeface="Comic Sans MS"/>
                          <a:ea typeface="Comic Sans MS"/>
                          <a:cs typeface="Comic Sans MS"/>
                          <a:sym typeface="Comic Sans MS"/>
                        </a:rPr>
                        <a:t>coole Bands</a:t>
                      </a:r>
                      <a:r>
                        <a:rPr lang="en-GB" sz="1200">
                          <a:latin typeface="Comic Sans MS"/>
                          <a:ea typeface="Comic Sans MS"/>
                          <a:cs typeface="Comic Sans MS"/>
                          <a:sym typeface="Comic Sans MS"/>
                        </a:rPr>
                        <a:t>/</a:t>
                      </a:r>
                      <a:r>
                        <a:rPr lang="en-GB" sz="1200" i="1">
                          <a:latin typeface="Comic Sans MS"/>
                          <a:ea typeface="Comic Sans MS"/>
                          <a:cs typeface="Comic Sans MS"/>
                          <a:sym typeface="Comic Sans MS"/>
                        </a:rPr>
                        <a:t>cool bands</a:t>
                      </a:r>
                      <a:endParaRPr sz="1200" i="1">
                        <a:latin typeface="Comic Sans MS"/>
                        <a:ea typeface="Comic Sans MS"/>
                        <a:cs typeface="Comic Sans MS"/>
                        <a:sym typeface="Comic Sans MS"/>
                      </a:endParaRPr>
                    </a:p>
                    <a:p>
                      <a:pPr marL="0" marR="0" lvl="0" indent="0" algn="l" rtl="0">
                        <a:spcBef>
                          <a:spcPts val="0"/>
                        </a:spcBef>
                        <a:spcAft>
                          <a:spcPts val="0"/>
                        </a:spcAft>
                        <a:buNone/>
                      </a:pPr>
                      <a:r>
                        <a:rPr lang="en-GB" sz="1200" b="1">
                          <a:latin typeface="Comic Sans MS"/>
                          <a:ea typeface="Comic Sans MS"/>
                          <a:cs typeface="Comic Sans MS"/>
                          <a:sym typeface="Comic Sans MS"/>
                        </a:rPr>
                        <a:t>in einem Zelt/</a:t>
                      </a:r>
                      <a:r>
                        <a:rPr lang="en-GB" sz="1200" i="1">
                          <a:latin typeface="Comic Sans MS"/>
                          <a:ea typeface="Comic Sans MS"/>
                          <a:cs typeface="Comic Sans MS"/>
                          <a:sym typeface="Comic Sans MS"/>
                        </a:rPr>
                        <a:t>in a tent</a:t>
                      </a:r>
                      <a:endParaRPr sz="1200" i="1">
                        <a:latin typeface="Comic Sans MS"/>
                        <a:ea typeface="Comic Sans MS"/>
                        <a:cs typeface="Comic Sans MS"/>
                        <a:sym typeface="Comic Sans MS"/>
                      </a:endParaRPr>
                    </a:p>
                    <a:p>
                      <a:pPr marL="0" marR="0" lvl="0" indent="0" algn="l" rtl="0">
                        <a:spcBef>
                          <a:spcPts val="0"/>
                        </a:spcBef>
                        <a:spcAft>
                          <a:spcPts val="0"/>
                        </a:spcAft>
                        <a:buNone/>
                      </a:pPr>
                      <a:r>
                        <a:rPr lang="en-GB" sz="1200" b="1">
                          <a:latin typeface="Comic Sans MS"/>
                          <a:ea typeface="Comic Sans MS"/>
                          <a:cs typeface="Comic Sans MS"/>
                          <a:sym typeface="Comic Sans MS"/>
                        </a:rPr>
                        <a:t>neue Freunde</a:t>
                      </a:r>
                      <a:r>
                        <a:rPr lang="en-GB" sz="1200">
                          <a:latin typeface="Comic Sans MS"/>
                          <a:ea typeface="Comic Sans MS"/>
                          <a:cs typeface="Comic Sans MS"/>
                          <a:sym typeface="Comic Sans MS"/>
                        </a:rPr>
                        <a:t>/</a:t>
                      </a:r>
                      <a:r>
                        <a:rPr lang="en-GB" sz="1200" i="1">
                          <a:latin typeface="Comic Sans MS"/>
                          <a:ea typeface="Comic Sans MS"/>
                          <a:cs typeface="Comic Sans MS"/>
                          <a:sym typeface="Comic Sans MS"/>
                        </a:rPr>
                        <a:t>new friends</a:t>
                      </a:r>
                      <a:endParaRPr sz="1200" i="1">
                        <a:latin typeface="Comic Sans MS"/>
                        <a:ea typeface="Comic Sans MS"/>
                        <a:cs typeface="Comic Sans MS"/>
                        <a:sym typeface="Comic Sans MS"/>
                      </a:endParaRPr>
                    </a:p>
                    <a:p>
                      <a:pPr marL="0" marR="0" lvl="0" indent="0" algn="l" rtl="0">
                        <a:spcBef>
                          <a:spcPts val="0"/>
                        </a:spcBef>
                        <a:spcAft>
                          <a:spcPts val="0"/>
                        </a:spcAft>
                        <a:buNone/>
                      </a:pPr>
                      <a:r>
                        <a:rPr lang="en-GB" sz="1200" b="1">
                          <a:latin typeface="Comic Sans MS"/>
                          <a:ea typeface="Comic Sans MS"/>
                          <a:cs typeface="Comic Sans MS"/>
                          <a:sym typeface="Comic Sans MS"/>
                        </a:rPr>
                        <a:t>viel</a:t>
                      </a:r>
                      <a:r>
                        <a:rPr lang="en-GB" sz="1200">
                          <a:latin typeface="Comic Sans MS"/>
                          <a:ea typeface="Comic Sans MS"/>
                          <a:cs typeface="Comic Sans MS"/>
                          <a:sym typeface="Comic Sans MS"/>
                        </a:rPr>
                        <a:t>/</a:t>
                      </a:r>
                      <a:r>
                        <a:rPr lang="en-GB" sz="1200" i="1">
                          <a:latin typeface="Comic Sans MS"/>
                          <a:ea typeface="Comic Sans MS"/>
                          <a:cs typeface="Comic Sans MS"/>
                          <a:sym typeface="Comic Sans MS"/>
                        </a:rPr>
                        <a:t>a lot           </a:t>
                      </a:r>
                      <a:endParaRPr/>
                    </a:p>
                    <a:p>
                      <a:pPr marL="0" marR="0" lvl="0" indent="0" algn="l" rtl="0">
                        <a:spcBef>
                          <a:spcPts val="0"/>
                        </a:spcBef>
                        <a:spcAft>
                          <a:spcPts val="0"/>
                        </a:spcAft>
                        <a:buNone/>
                      </a:pPr>
                      <a:r>
                        <a:rPr lang="en-GB" sz="1200" b="1">
                          <a:latin typeface="Comic Sans MS"/>
                          <a:ea typeface="Comic Sans MS"/>
                          <a:cs typeface="Comic Sans MS"/>
                          <a:sym typeface="Comic Sans MS"/>
                        </a:rPr>
                        <a:t>exotische Spezialitäten</a:t>
                      </a:r>
                      <a:r>
                        <a:rPr lang="en-GB" sz="1200">
                          <a:latin typeface="Comic Sans MS"/>
                          <a:ea typeface="Comic Sans MS"/>
                          <a:cs typeface="Comic Sans MS"/>
                          <a:sym typeface="Comic Sans MS"/>
                        </a:rPr>
                        <a:t>/</a:t>
                      </a:r>
                      <a:r>
                        <a:rPr lang="en-GB" sz="1200" i="1">
                          <a:latin typeface="Comic Sans MS"/>
                          <a:ea typeface="Comic Sans MS"/>
                          <a:cs typeface="Comic Sans MS"/>
                          <a:sym typeface="Comic Sans MS"/>
                        </a:rPr>
                        <a:t>exotic specialities</a:t>
                      </a:r>
                      <a:endParaRPr sz="1200" i="1">
                        <a:latin typeface="Comic Sans MS"/>
                        <a:ea typeface="Comic Sans MS"/>
                        <a:cs typeface="Comic Sans MS"/>
                        <a:sym typeface="Comic Sans MS"/>
                      </a:endParaRPr>
                    </a:p>
                  </a:txBody>
                  <a:tcPr marL="91450" marR="91450" marT="45725" marB="45725"/>
                </a:tc>
                <a:tc>
                  <a:txBody>
                    <a:bodyPr/>
                    <a:lstStyle/>
                    <a:p>
                      <a:pPr marL="0" marR="0" lvl="0" indent="0" algn="l" rtl="0">
                        <a:spcBef>
                          <a:spcPts val="0"/>
                        </a:spcBef>
                        <a:spcAft>
                          <a:spcPts val="0"/>
                        </a:spcAft>
                        <a:buNone/>
                      </a:pPr>
                      <a:r>
                        <a:rPr lang="en-GB" sz="1200" b="1">
                          <a:latin typeface="Comic Sans MS"/>
                          <a:ea typeface="Comic Sans MS"/>
                          <a:cs typeface="Comic Sans MS"/>
                          <a:sym typeface="Comic Sans MS"/>
                        </a:rPr>
                        <a:t>getanzt</a:t>
                      </a:r>
                      <a:r>
                        <a:rPr lang="en-GB" sz="1200">
                          <a:latin typeface="Comic Sans MS"/>
                          <a:ea typeface="Comic Sans MS"/>
                          <a:cs typeface="Comic Sans MS"/>
                          <a:sym typeface="Comic Sans MS"/>
                        </a:rPr>
                        <a:t>/danced</a:t>
                      </a:r>
                      <a:endParaRPr/>
                    </a:p>
                    <a:p>
                      <a:pPr marL="0" marR="0" lvl="0" indent="0" algn="l" rtl="0">
                        <a:spcBef>
                          <a:spcPts val="0"/>
                        </a:spcBef>
                        <a:spcAft>
                          <a:spcPts val="0"/>
                        </a:spcAft>
                        <a:buNone/>
                      </a:pPr>
                      <a:r>
                        <a:rPr lang="en-GB" sz="1200" b="1" i="0">
                          <a:latin typeface="Comic Sans MS"/>
                          <a:ea typeface="Comic Sans MS"/>
                          <a:cs typeface="Comic Sans MS"/>
                          <a:sym typeface="Comic Sans MS"/>
                        </a:rPr>
                        <a:t>gekauft</a:t>
                      </a:r>
                      <a:r>
                        <a:rPr lang="en-GB" sz="1200" b="1" i="1">
                          <a:latin typeface="Comic Sans MS"/>
                          <a:ea typeface="Comic Sans MS"/>
                          <a:cs typeface="Comic Sans MS"/>
                          <a:sym typeface="Comic Sans MS"/>
                        </a:rPr>
                        <a:t>/</a:t>
                      </a:r>
                      <a:r>
                        <a:rPr lang="en-GB" sz="1200" i="1">
                          <a:latin typeface="Comic Sans MS"/>
                          <a:ea typeface="Comic Sans MS"/>
                          <a:cs typeface="Comic Sans MS"/>
                          <a:sym typeface="Comic Sans MS"/>
                        </a:rPr>
                        <a:t>bought</a:t>
                      </a:r>
                      <a:endParaRPr/>
                    </a:p>
                    <a:p>
                      <a:pPr marL="0" marR="0" lvl="0" indent="0" algn="l" rtl="0">
                        <a:spcBef>
                          <a:spcPts val="0"/>
                        </a:spcBef>
                        <a:spcAft>
                          <a:spcPts val="0"/>
                        </a:spcAft>
                        <a:buNone/>
                      </a:pPr>
                      <a:r>
                        <a:rPr lang="en-GB" sz="1200" b="1" i="0">
                          <a:latin typeface="Comic Sans MS"/>
                          <a:ea typeface="Comic Sans MS"/>
                          <a:cs typeface="Comic Sans MS"/>
                          <a:sym typeface="Comic Sans MS"/>
                        </a:rPr>
                        <a:t>gesehen</a:t>
                      </a:r>
                      <a:r>
                        <a:rPr lang="en-GB" sz="1200" b="1" i="1">
                          <a:latin typeface="Comic Sans MS"/>
                          <a:ea typeface="Comic Sans MS"/>
                          <a:cs typeface="Comic Sans MS"/>
                          <a:sym typeface="Comic Sans MS"/>
                        </a:rPr>
                        <a:t>/</a:t>
                      </a:r>
                      <a:r>
                        <a:rPr lang="en-GB" sz="1200" i="1">
                          <a:latin typeface="Comic Sans MS"/>
                          <a:ea typeface="Comic Sans MS"/>
                          <a:cs typeface="Comic Sans MS"/>
                          <a:sym typeface="Comic Sans MS"/>
                        </a:rPr>
                        <a:t>saw</a:t>
                      </a:r>
                      <a:endParaRPr/>
                    </a:p>
                    <a:p>
                      <a:pPr marL="0" marR="0" lvl="0" indent="0" algn="l" rtl="0">
                        <a:spcBef>
                          <a:spcPts val="0"/>
                        </a:spcBef>
                        <a:spcAft>
                          <a:spcPts val="0"/>
                        </a:spcAft>
                        <a:buNone/>
                      </a:pPr>
                      <a:r>
                        <a:rPr lang="en-GB" sz="1200" b="1" i="0">
                          <a:latin typeface="Comic Sans MS"/>
                          <a:ea typeface="Comic Sans MS"/>
                          <a:cs typeface="Comic Sans MS"/>
                          <a:sym typeface="Comic Sans MS"/>
                        </a:rPr>
                        <a:t>geschlafen</a:t>
                      </a:r>
                      <a:r>
                        <a:rPr lang="en-GB" sz="1200" i="1">
                          <a:latin typeface="Comic Sans MS"/>
                          <a:ea typeface="Comic Sans MS"/>
                          <a:cs typeface="Comic Sans MS"/>
                          <a:sym typeface="Comic Sans MS"/>
                        </a:rPr>
                        <a:t>/slept</a:t>
                      </a:r>
                      <a:endParaRPr/>
                    </a:p>
                    <a:p>
                      <a:pPr marL="0" marR="0" lvl="0" indent="0" algn="l" rtl="0">
                        <a:spcBef>
                          <a:spcPts val="0"/>
                        </a:spcBef>
                        <a:spcAft>
                          <a:spcPts val="0"/>
                        </a:spcAft>
                        <a:buNone/>
                      </a:pPr>
                      <a:r>
                        <a:rPr lang="en-GB" sz="1200" b="1" i="0">
                          <a:latin typeface="Comic Sans MS"/>
                          <a:ea typeface="Comic Sans MS"/>
                          <a:cs typeface="Comic Sans MS"/>
                          <a:sym typeface="Comic Sans MS"/>
                        </a:rPr>
                        <a:t>gefunden</a:t>
                      </a:r>
                      <a:r>
                        <a:rPr lang="en-GB" sz="1200" b="1" i="1">
                          <a:latin typeface="Comic Sans MS"/>
                          <a:ea typeface="Comic Sans MS"/>
                          <a:cs typeface="Comic Sans MS"/>
                          <a:sym typeface="Comic Sans MS"/>
                        </a:rPr>
                        <a:t>/</a:t>
                      </a:r>
                      <a:r>
                        <a:rPr lang="en-GB" sz="1200" i="1">
                          <a:latin typeface="Comic Sans MS"/>
                          <a:ea typeface="Comic Sans MS"/>
                          <a:cs typeface="Comic Sans MS"/>
                          <a:sym typeface="Comic Sans MS"/>
                        </a:rPr>
                        <a:t>found</a:t>
                      </a:r>
                      <a:endParaRPr/>
                    </a:p>
                    <a:p>
                      <a:pPr marL="0" marR="0" lvl="0" indent="0" algn="l" rtl="0">
                        <a:spcBef>
                          <a:spcPts val="0"/>
                        </a:spcBef>
                        <a:spcAft>
                          <a:spcPts val="0"/>
                        </a:spcAft>
                        <a:buNone/>
                      </a:pPr>
                      <a:r>
                        <a:rPr lang="en-GB" sz="1200" b="1" i="0">
                          <a:latin typeface="Comic Sans MS"/>
                          <a:ea typeface="Comic Sans MS"/>
                          <a:cs typeface="Comic Sans MS"/>
                          <a:sym typeface="Comic Sans MS"/>
                        </a:rPr>
                        <a:t>gesungen/</a:t>
                      </a:r>
                      <a:r>
                        <a:rPr lang="en-GB" sz="1200" i="1">
                          <a:latin typeface="Comic Sans MS"/>
                          <a:ea typeface="Comic Sans MS"/>
                          <a:cs typeface="Comic Sans MS"/>
                          <a:sym typeface="Comic Sans MS"/>
                        </a:rPr>
                        <a:t>sang</a:t>
                      </a:r>
                      <a:endParaRPr/>
                    </a:p>
                    <a:p>
                      <a:pPr marL="0" marR="0" lvl="0" indent="0" algn="l" rtl="0">
                        <a:spcBef>
                          <a:spcPts val="0"/>
                        </a:spcBef>
                        <a:spcAft>
                          <a:spcPts val="0"/>
                        </a:spcAft>
                        <a:buNone/>
                      </a:pPr>
                      <a:r>
                        <a:rPr lang="en-GB" sz="1200" b="1" i="0">
                          <a:latin typeface="Comic Sans MS"/>
                          <a:ea typeface="Comic Sans MS"/>
                          <a:cs typeface="Comic Sans MS"/>
                          <a:sym typeface="Comic Sans MS"/>
                        </a:rPr>
                        <a:t>gegessen</a:t>
                      </a:r>
                      <a:r>
                        <a:rPr lang="en-GB" sz="1200" i="1">
                          <a:latin typeface="Comic Sans MS"/>
                          <a:ea typeface="Comic Sans MS"/>
                          <a:cs typeface="Comic Sans MS"/>
                          <a:sym typeface="Comic Sans MS"/>
                        </a:rPr>
                        <a:t>/ate</a:t>
                      </a:r>
                      <a:endParaRPr/>
                    </a:p>
                  </a:txBody>
                  <a:tcPr marL="91450" marR="91450" marT="45725" marB="45725"/>
                </a:tc>
                <a:extLst>
                  <a:ext uri="{0D108BD9-81ED-4DB2-BD59-A6C34878D82A}">
                    <a16:rowId xmlns:a16="http://schemas.microsoft.com/office/drawing/2014/main" val="10001"/>
                  </a:ext>
                </a:extLst>
              </a:tr>
              <a:tr h="732175">
                <a:tc vMerge="1">
                  <a:txBody>
                    <a:bodyPr/>
                    <a:lstStyle/>
                    <a:p>
                      <a:endParaRPr lang="en-US"/>
                    </a:p>
                  </a:txBody>
                  <a:tcPr/>
                </a:tc>
                <a:tc>
                  <a:txBody>
                    <a:bodyPr/>
                    <a:lstStyle/>
                    <a:p>
                      <a:pPr marL="0" marR="0" lvl="0" indent="0" algn="l" rtl="0">
                        <a:spcBef>
                          <a:spcPts val="0"/>
                        </a:spcBef>
                        <a:spcAft>
                          <a:spcPts val="0"/>
                        </a:spcAft>
                        <a:buNone/>
                      </a:pPr>
                      <a:endParaRPr sz="1400">
                        <a:latin typeface="Comic Sans MS"/>
                        <a:ea typeface="Comic Sans MS"/>
                        <a:cs typeface="Comic Sans MS"/>
                        <a:sym typeface="Comic Sans MS"/>
                      </a:endParaRPr>
                    </a:p>
                    <a:p>
                      <a:pPr marL="0" marR="0" lvl="0" indent="0" algn="l" rtl="0">
                        <a:spcBef>
                          <a:spcPts val="0"/>
                        </a:spcBef>
                        <a:spcAft>
                          <a:spcPts val="0"/>
                        </a:spcAft>
                        <a:buNone/>
                      </a:pPr>
                      <a:r>
                        <a:rPr lang="en-GB" sz="1400">
                          <a:latin typeface="Comic Sans MS"/>
                          <a:ea typeface="Comic Sans MS"/>
                          <a:cs typeface="Comic Sans MS"/>
                          <a:sym typeface="Comic Sans MS"/>
                        </a:rPr>
                        <a:t>bin</a:t>
                      </a:r>
                      <a:endParaRPr/>
                    </a:p>
                    <a:p>
                      <a:pPr marL="0" marR="0" lvl="0" indent="0" algn="l" rtl="0">
                        <a:spcBef>
                          <a:spcPts val="0"/>
                        </a:spcBef>
                        <a:spcAft>
                          <a:spcPts val="0"/>
                        </a:spcAft>
                        <a:buNone/>
                      </a:pPr>
                      <a:r>
                        <a:rPr lang="en-GB" sz="1400">
                          <a:latin typeface="Comic Sans MS"/>
                          <a:ea typeface="Comic Sans MS"/>
                          <a:cs typeface="Comic Sans MS"/>
                          <a:sym typeface="Comic Sans MS"/>
                        </a:rPr>
                        <a:t>sind</a:t>
                      </a:r>
                      <a:endParaRPr sz="1400">
                        <a:latin typeface="Comic Sans MS"/>
                        <a:ea typeface="Comic Sans MS"/>
                        <a:cs typeface="Comic Sans MS"/>
                        <a:sym typeface="Comic Sans MS"/>
                      </a:endParaRPr>
                    </a:p>
                  </a:txBody>
                  <a:tcPr marL="91450" marR="91450" marT="45725" marB="45725"/>
                </a:tc>
                <a:tc>
                  <a:txBody>
                    <a:bodyPr/>
                    <a:lstStyle/>
                    <a:p>
                      <a:pPr marL="0" marR="0" lvl="0" indent="0" algn="l" rtl="0">
                        <a:spcBef>
                          <a:spcPts val="0"/>
                        </a:spcBef>
                        <a:spcAft>
                          <a:spcPts val="0"/>
                        </a:spcAft>
                        <a:buNone/>
                      </a:pPr>
                      <a:endParaRPr sz="1200" b="1" i="1">
                        <a:latin typeface="Comic Sans MS"/>
                        <a:ea typeface="Comic Sans MS"/>
                        <a:cs typeface="Comic Sans MS"/>
                        <a:sym typeface="Comic Sans MS"/>
                      </a:endParaRPr>
                    </a:p>
                    <a:p>
                      <a:pPr marL="0" marR="0" lvl="0" indent="0" algn="l" rtl="0">
                        <a:spcBef>
                          <a:spcPts val="0"/>
                        </a:spcBef>
                        <a:spcAft>
                          <a:spcPts val="0"/>
                        </a:spcAft>
                        <a:buNone/>
                      </a:pPr>
                      <a:r>
                        <a:rPr lang="en-GB" sz="1200" b="1" i="0">
                          <a:latin typeface="Comic Sans MS"/>
                          <a:ea typeface="Comic Sans MS"/>
                          <a:cs typeface="Comic Sans MS"/>
                          <a:sym typeface="Comic Sans MS"/>
                        </a:rPr>
                        <a:t>zu einem Festival</a:t>
                      </a:r>
                      <a:r>
                        <a:rPr lang="en-GB" sz="1200" i="1">
                          <a:latin typeface="Comic Sans MS"/>
                          <a:ea typeface="Comic Sans MS"/>
                          <a:cs typeface="Comic Sans MS"/>
                          <a:sym typeface="Comic Sans MS"/>
                        </a:rPr>
                        <a:t>/to a festival</a:t>
                      </a:r>
                      <a:endParaRPr/>
                    </a:p>
                  </a:txBody>
                  <a:tcPr marL="91450" marR="91450" marT="45725" marB="45725"/>
                </a:tc>
                <a:tc>
                  <a:txBody>
                    <a:bodyPr/>
                    <a:lstStyle/>
                    <a:p>
                      <a:pPr marL="0" marR="0" lvl="0" indent="0" algn="l" rtl="0">
                        <a:spcBef>
                          <a:spcPts val="0"/>
                        </a:spcBef>
                        <a:spcAft>
                          <a:spcPts val="0"/>
                        </a:spcAft>
                        <a:buNone/>
                      </a:pPr>
                      <a:endParaRPr sz="1200" b="1" i="1">
                        <a:latin typeface="Comic Sans MS"/>
                        <a:ea typeface="Comic Sans MS"/>
                        <a:cs typeface="Comic Sans MS"/>
                        <a:sym typeface="Comic Sans MS"/>
                      </a:endParaRPr>
                    </a:p>
                    <a:p>
                      <a:pPr marL="0" marR="0" lvl="0" indent="0" algn="l" rtl="0">
                        <a:spcBef>
                          <a:spcPts val="0"/>
                        </a:spcBef>
                        <a:spcAft>
                          <a:spcPts val="0"/>
                        </a:spcAft>
                        <a:buNone/>
                      </a:pPr>
                      <a:r>
                        <a:rPr lang="en-GB" sz="1200" b="1" i="0">
                          <a:latin typeface="Comic Sans MS"/>
                          <a:ea typeface="Comic Sans MS"/>
                          <a:cs typeface="Comic Sans MS"/>
                          <a:sym typeface="Comic Sans MS"/>
                        </a:rPr>
                        <a:t>gegangen</a:t>
                      </a:r>
                      <a:r>
                        <a:rPr lang="en-GB" sz="1200" b="1" i="1">
                          <a:latin typeface="Comic Sans MS"/>
                          <a:ea typeface="Comic Sans MS"/>
                          <a:cs typeface="Comic Sans MS"/>
                          <a:sym typeface="Comic Sans MS"/>
                        </a:rPr>
                        <a:t>/</a:t>
                      </a:r>
                      <a:r>
                        <a:rPr lang="en-GB" sz="1200" b="0" i="1">
                          <a:latin typeface="Comic Sans MS"/>
                          <a:ea typeface="Comic Sans MS"/>
                          <a:cs typeface="Comic Sans MS"/>
                          <a:sym typeface="Comic Sans MS"/>
                        </a:rPr>
                        <a:t>went</a:t>
                      </a:r>
                      <a:endParaRPr/>
                    </a:p>
                  </a:txBody>
                  <a:tcPr marL="91450" marR="91450" marT="45725" marB="45725"/>
                </a:tc>
                <a:extLst>
                  <a:ext uri="{0D108BD9-81ED-4DB2-BD59-A6C34878D82A}">
                    <a16:rowId xmlns:a16="http://schemas.microsoft.com/office/drawing/2014/main" val="10002"/>
                  </a:ext>
                </a:extLst>
              </a:tr>
            </a:tbl>
          </a:graphicData>
        </a:graphic>
      </p:graphicFrame>
      <p:graphicFrame>
        <p:nvGraphicFramePr>
          <p:cNvPr id="102" name="Google Shape;102;p14"/>
          <p:cNvGraphicFramePr/>
          <p:nvPr/>
        </p:nvGraphicFramePr>
        <p:xfrm>
          <a:off x="1085850" y="572984"/>
          <a:ext cx="3000000" cy="3000000"/>
        </p:xfrm>
        <a:graphic>
          <a:graphicData uri="http://schemas.openxmlformats.org/drawingml/2006/table">
            <a:tbl>
              <a:tblPr firstRow="1" bandRow="1">
                <a:noFill/>
                <a:tableStyleId>{A09FE9B4-36D8-492A-BFEF-522EEB8625BE}</a:tableStyleId>
              </a:tblPr>
              <a:tblGrid>
                <a:gridCol w="1291600">
                  <a:extLst>
                    <a:ext uri="{9D8B030D-6E8A-4147-A177-3AD203B41FA5}">
                      <a16:colId xmlns:a16="http://schemas.microsoft.com/office/drawing/2014/main" val="20000"/>
                    </a:ext>
                  </a:extLst>
                </a:gridCol>
                <a:gridCol w="871675">
                  <a:extLst>
                    <a:ext uri="{9D8B030D-6E8A-4147-A177-3AD203B41FA5}">
                      <a16:colId xmlns:a16="http://schemas.microsoft.com/office/drawing/2014/main" val="20001"/>
                    </a:ext>
                  </a:extLst>
                </a:gridCol>
                <a:gridCol w="1256575">
                  <a:extLst>
                    <a:ext uri="{9D8B030D-6E8A-4147-A177-3AD203B41FA5}">
                      <a16:colId xmlns:a16="http://schemas.microsoft.com/office/drawing/2014/main" val="20002"/>
                    </a:ext>
                  </a:extLst>
                </a:gridCol>
                <a:gridCol w="1678100">
                  <a:extLst>
                    <a:ext uri="{9D8B030D-6E8A-4147-A177-3AD203B41FA5}">
                      <a16:colId xmlns:a16="http://schemas.microsoft.com/office/drawing/2014/main" val="20003"/>
                    </a:ext>
                  </a:extLst>
                </a:gridCol>
                <a:gridCol w="864900">
                  <a:extLst>
                    <a:ext uri="{9D8B030D-6E8A-4147-A177-3AD203B41FA5}">
                      <a16:colId xmlns:a16="http://schemas.microsoft.com/office/drawing/2014/main" val="20004"/>
                    </a:ext>
                  </a:extLst>
                </a:gridCol>
                <a:gridCol w="733675">
                  <a:extLst>
                    <a:ext uri="{9D8B030D-6E8A-4147-A177-3AD203B41FA5}">
                      <a16:colId xmlns:a16="http://schemas.microsoft.com/office/drawing/2014/main" val="20005"/>
                    </a:ext>
                  </a:extLst>
                </a:gridCol>
                <a:gridCol w="3018100">
                  <a:extLst>
                    <a:ext uri="{9D8B030D-6E8A-4147-A177-3AD203B41FA5}">
                      <a16:colId xmlns:a16="http://schemas.microsoft.com/office/drawing/2014/main" val="20006"/>
                    </a:ext>
                  </a:extLst>
                </a:gridCol>
                <a:gridCol w="903850">
                  <a:extLst>
                    <a:ext uri="{9D8B030D-6E8A-4147-A177-3AD203B41FA5}">
                      <a16:colId xmlns:a16="http://schemas.microsoft.com/office/drawing/2014/main" val="20007"/>
                    </a:ext>
                  </a:extLst>
                </a:gridCol>
              </a:tblGrid>
              <a:tr h="355950">
                <a:tc>
                  <a:txBody>
                    <a:bodyPr/>
                    <a:lstStyle/>
                    <a:p>
                      <a:pPr marL="0" marR="0" lvl="0" indent="0" algn="l" rtl="0">
                        <a:spcBef>
                          <a:spcPts val="0"/>
                        </a:spcBef>
                        <a:spcAft>
                          <a:spcPts val="0"/>
                        </a:spcAft>
                        <a:buNone/>
                      </a:pPr>
                      <a:r>
                        <a:rPr lang="en-GB" sz="1400" b="1">
                          <a:latin typeface="Comic Sans MS"/>
                          <a:ea typeface="Comic Sans MS"/>
                          <a:cs typeface="Comic Sans MS"/>
                          <a:sym typeface="Comic Sans MS"/>
                        </a:rPr>
                        <a:t>subject </a:t>
                      </a:r>
                      <a:endParaRPr/>
                    </a:p>
                  </a:txBody>
                  <a:tcPr marL="91450" marR="91450" marT="45725" marB="45725">
                    <a:solidFill>
                      <a:schemeClr val="lt2"/>
                    </a:solidFill>
                  </a:tcPr>
                </a:tc>
                <a:tc>
                  <a:txBody>
                    <a:bodyPr/>
                    <a:lstStyle/>
                    <a:p>
                      <a:pPr marL="0" marR="0" lvl="0" indent="0" algn="l" rtl="0">
                        <a:spcBef>
                          <a:spcPts val="0"/>
                        </a:spcBef>
                        <a:spcAft>
                          <a:spcPts val="0"/>
                        </a:spcAft>
                        <a:buNone/>
                      </a:pPr>
                      <a:r>
                        <a:rPr lang="en-GB" sz="1400" b="1">
                          <a:latin typeface="Comic Sans MS"/>
                          <a:ea typeface="Comic Sans MS"/>
                          <a:cs typeface="Comic Sans MS"/>
                          <a:sym typeface="Comic Sans MS"/>
                        </a:rPr>
                        <a:t>verb</a:t>
                      </a:r>
                      <a:endParaRPr/>
                    </a:p>
                  </a:txBody>
                  <a:tcPr marL="91450" marR="91450" marT="45725" marB="45725">
                    <a:solidFill>
                      <a:schemeClr val="lt2"/>
                    </a:solidFill>
                  </a:tcPr>
                </a:tc>
                <a:tc>
                  <a:txBody>
                    <a:bodyPr/>
                    <a:lstStyle/>
                    <a:p>
                      <a:pPr marL="0" marR="0" lvl="0" indent="0" algn="l" rtl="0">
                        <a:spcBef>
                          <a:spcPts val="0"/>
                        </a:spcBef>
                        <a:spcAft>
                          <a:spcPts val="0"/>
                        </a:spcAft>
                        <a:buNone/>
                      </a:pPr>
                      <a:r>
                        <a:rPr lang="en-GB" sz="1400" b="1">
                          <a:latin typeface="Comic Sans MS"/>
                          <a:ea typeface="Comic Sans MS"/>
                          <a:cs typeface="Comic Sans MS"/>
                          <a:sym typeface="Comic Sans MS"/>
                        </a:rPr>
                        <a:t>adverb</a:t>
                      </a:r>
                      <a:endParaRPr/>
                    </a:p>
                  </a:txBody>
                  <a:tcPr marL="91450" marR="91450" marT="45725" marB="45725">
                    <a:solidFill>
                      <a:schemeClr val="lt2"/>
                    </a:solidFill>
                  </a:tcPr>
                </a:tc>
                <a:tc>
                  <a:txBody>
                    <a:bodyPr/>
                    <a:lstStyle/>
                    <a:p>
                      <a:pPr marL="0" marR="0" lvl="0" indent="0" algn="l" rtl="0">
                        <a:spcBef>
                          <a:spcPts val="0"/>
                        </a:spcBef>
                        <a:spcAft>
                          <a:spcPts val="0"/>
                        </a:spcAft>
                        <a:buNone/>
                      </a:pPr>
                      <a:r>
                        <a:rPr lang="en-GB" sz="1400" b="1">
                          <a:latin typeface="Comic Sans MS"/>
                          <a:ea typeface="Comic Sans MS"/>
                          <a:cs typeface="Comic Sans MS"/>
                          <a:sym typeface="Comic Sans MS"/>
                        </a:rPr>
                        <a:t>Music</a:t>
                      </a:r>
                      <a:endParaRPr/>
                    </a:p>
                  </a:txBody>
                  <a:tcPr marL="91450" marR="91450" marT="45725" marB="45725">
                    <a:solidFill>
                      <a:schemeClr val="lt2"/>
                    </a:solidFill>
                  </a:tcPr>
                </a:tc>
                <a:tc>
                  <a:txBody>
                    <a:bodyPr/>
                    <a:lstStyle/>
                    <a:p>
                      <a:pPr marL="0" marR="0" lvl="0" indent="0" algn="l" rtl="0">
                        <a:spcBef>
                          <a:spcPts val="0"/>
                        </a:spcBef>
                        <a:spcAft>
                          <a:spcPts val="0"/>
                        </a:spcAft>
                        <a:buNone/>
                      </a:pPr>
                      <a:r>
                        <a:rPr lang="en-GB" sz="1400" b="1">
                          <a:latin typeface="Comic Sans MS"/>
                          <a:ea typeface="Comic Sans MS"/>
                          <a:cs typeface="Comic Sans MS"/>
                          <a:sym typeface="Comic Sans MS"/>
                        </a:rPr>
                        <a:t>Conn</a:t>
                      </a:r>
                      <a:endParaRPr/>
                    </a:p>
                  </a:txBody>
                  <a:tcPr marL="91450" marR="91450" marT="45725" marB="45725">
                    <a:solidFill>
                      <a:schemeClr val="lt2"/>
                    </a:solidFill>
                  </a:tcPr>
                </a:tc>
                <a:tc>
                  <a:txBody>
                    <a:bodyPr/>
                    <a:lstStyle/>
                    <a:p>
                      <a:pPr marL="0" marR="0" lvl="0" indent="0" algn="l" rtl="0">
                        <a:spcBef>
                          <a:spcPts val="0"/>
                        </a:spcBef>
                        <a:spcAft>
                          <a:spcPts val="0"/>
                        </a:spcAft>
                        <a:buNone/>
                      </a:pPr>
                      <a:r>
                        <a:rPr lang="en-GB" sz="1100" b="1">
                          <a:latin typeface="Comic Sans MS"/>
                          <a:ea typeface="Comic Sans MS"/>
                          <a:cs typeface="Comic Sans MS"/>
                          <a:sym typeface="Comic Sans MS"/>
                        </a:rPr>
                        <a:t>pronoun</a:t>
                      </a:r>
                      <a:endParaRPr/>
                    </a:p>
                  </a:txBody>
                  <a:tcPr marL="91450" marR="91450" marT="45725" marB="45725">
                    <a:solidFill>
                      <a:schemeClr val="lt2"/>
                    </a:solidFill>
                  </a:tcPr>
                </a:tc>
                <a:tc>
                  <a:txBody>
                    <a:bodyPr/>
                    <a:lstStyle/>
                    <a:p>
                      <a:pPr marL="0" marR="0" lvl="0" indent="0" algn="l" rtl="0">
                        <a:spcBef>
                          <a:spcPts val="0"/>
                        </a:spcBef>
                        <a:spcAft>
                          <a:spcPts val="0"/>
                        </a:spcAft>
                        <a:buNone/>
                      </a:pPr>
                      <a:r>
                        <a:rPr lang="en-GB" sz="1400" b="1">
                          <a:latin typeface="Comic Sans MS"/>
                          <a:ea typeface="Comic Sans MS"/>
                          <a:cs typeface="Comic Sans MS"/>
                          <a:sym typeface="Comic Sans MS"/>
                        </a:rPr>
                        <a:t>reason</a:t>
                      </a:r>
                      <a:endParaRPr/>
                    </a:p>
                  </a:txBody>
                  <a:tcPr marL="91450" marR="91450" marT="45725" marB="45725">
                    <a:solidFill>
                      <a:schemeClr val="lt2"/>
                    </a:solidFill>
                  </a:tcPr>
                </a:tc>
                <a:tc>
                  <a:txBody>
                    <a:bodyPr/>
                    <a:lstStyle/>
                    <a:p>
                      <a:pPr marL="0" marR="0" lvl="0" indent="0" algn="l" rtl="0">
                        <a:spcBef>
                          <a:spcPts val="0"/>
                        </a:spcBef>
                        <a:spcAft>
                          <a:spcPts val="0"/>
                        </a:spcAft>
                        <a:buNone/>
                      </a:pPr>
                      <a:r>
                        <a:rPr lang="en-GB" sz="1400" b="1">
                          <a:latin typeface="Comic Sans MS"/>
                          <a:ea typeface="Comic Sans MS"/>
                          <a:cs typeface="Comic Sans MS"/>
                          <a:sym typeface="Comic Sans MS"/>
                        </a:rPr>
                        <a:t>verb</a:t>
                      </a:r>
                      <a:endParaRPr/>
                    </a:p>
                  </a:txBody>
                  <a:tcPr marL="91450" marR="91450" marT="45725" marB="45725">
                    <a:solidFill>
                      <a:schemeClr val="lt2"/>
                    </a:solidFill>
                  </a:tcPr>
                </a:tc>
                <a:extLst>
                  <a:ext uri="{0D108BD9-81ED-4DB2-BD59-A6C34878D82A}">
                    <a16:rowId xmlns:a16="http://schemas.microsoft.com/office/drawing/2014/main" val="10000"/>
                  </a:ext>
                </a:extLst>
              </a:tr>
              <a:tr h="3096800">
                <a:tc>
                  <a:txBody>
                    <a:bodyPr/>
                    <a:lstStyle/>
                    <a:p>
                      <a:pPr marL="0" marR="0" lvl="0" indent="0" algn="l" rtl="0">
                        <a:spcBef>
                          <a:spcPts val="0"/>
                        </a:spcBef>
                        <a:spcAft>
                          <a:spcPts val="0"/>
                        </a:spcAft>
                        <a:buNone/>
                      </a:pPr>
                      <a:endParaRPr sz="1400">
                        <a:latin typeface="Comic Sans MS"/>
                        <a:ea typeface="Comic Sans MS"/>
                        <a:cs typeface="Comic Sans MS"/>
                        <a:sym typeface="Comic Sans MS"/>
                      </a:endParaRPr>
                    </a:p>
                    <a:p>
                      <a:pPr marL="0" marR="0" lvl="0" indent="0" algn="l" rtl="0">
                        <a:spcBef>
                          <a:spcPts val="0"/>
                        </a:spcBef>
                        <a:spcAft>
                          <a:spcPts val="0"/>
                        </a:spcAft>
                        <a:buNone/>
                      </a:pPr>
                      <a:r>
                        <a:rPr lang="en-GB" sz="1400">
                          <a:latin typeface="Comic Sans MS"/>
                          <a:ea typeface="Comic Sans MS"/>
                          <a:cs typeface="Comic Sans MS"/>
                          <a:sym typeface="Comic Sans MS"/>
                        </a:rPr>
                        <a:t>Ich</a:t>
                      </a:r>
                      <a:endParaRPr/>
                    </a:p>
                    <a:p>
                      <a:pPr marL="0" marR="0" lvl="0" indent="0" algn="l" rtl="0">
                        <a:spcBef>
                          <a:spcPts val="0"/>
                        </a:spcBef>
                        <a:spcAft>
                          <a:spcPts val="0"/>
                        </a:spcAft>
                        <a:buNone/>
                      </a:pPr>
                      <a:endParaRPr sz="1400">
                        <a:latin typeface="Comic Sans MS"/>
                        <a:ea typeface="Comic Sans MS"/>
                        <a:cs typeface="Comic Sans MS"/>
                        <a:sym typeface="Comic Sans MS"/>
                      </a:endParaRPr>
                    </a:p>
                    <a:p>
                      <a:pPr marL="0" marR="0" lvl="0" indent="0" algn="l" rtl="0">
                        <a:spcBef>
                          <a:spcPts val="0"/>
                        </a:spcBef>
                        <a:spcAft>
                          <a:spcPts val="0"/>
                        </a:spcAft>
                        <a:buNone/>
                      </a:pPr>
                      <a:endParaRPr sz="1400">
                        <a:latin typeface="Comic Sans MS"/>
                        <a:ea typeface="Comic Sans MS"/>
                        <a:cs typeface="Comic Sans MS"/>
                        <a:sym typeface="Comic Sans MS"/>
                      </a:endParaRPr>
                    </a:p>
                    <a:p>
                      <a:pPr marL="0" marR="0" lvl="0" indent="0" algn="l" rtl="0">
                        <a:spcBef>
                          <a:spcPts val="0"/>
                        </a:spcBef>
                        <a:spcAft>
                          <a:spcPts val="0"/>
                        </a:spcAft>
                        <a:buNone/>
                      </a:pPr>
                      <a:endParaRPr sz="1400">
                        <a:latin typeface="Comic Sans MS"/>
                        <a:ea typeface="Comic Sans MS"/>
                        <a:cs typeface="Comic Sans MS"/>
                        <a:sym typeface="Comic Sans MS"/>
                      </a:endParaRPr>
                    </a:p>
                    <a:p>
                      <a:pPr marL="0" marR="0" lvl="0" indent="0" algn="l" rtl="0">
                        <a:spcBef>
                          <a:spcPts val="0"/>
                        </a:spcBef>
                        <a:spcAft>
                          <a:spcPts val="0"/>
                        </a:spcAft>
                        <a:buNone/>
                      </a:pPr>
                      <a:endParaRPr sz="1400">
                        <a:latin typeface="Comic Sans MS"/>
                        <a:ea typeface="Comic Sans MS"/>
                        <a:cs typeface="Comic Sans MS"/>
                        <a:sym typeface="Comic Sans MS"/>
                      </a:endParaRPr>
                    </a:p>
                    <a:p>
                      <a:pPr marL="0" marR="0" lvl="0" indent="0" algn="l" rtl="0">
                        <a:spcBef>
                          <a:spcPts val="0"/>
                        </a:spcBef>
                        <a:spcAft>
                          <a:spcPts val="0"/>
                        </a:spcAft>
                        <a:buNone/>
                      </a:pPr>
                      <a:endParaRPr sz="1400">
                        <a:latin typeface="Comic Sans MS"/>
                        <a:ea typeface="Comic Sans MS"/>
                        <a:cs typeface="Comic Sans MS"/>
                        <a:sym typeface="Comic Sans MS"/>
                      </a:endParaRPr>
                    </a:p>
                    <a:p>
                      <a:pPr marL="0" marR="0" lvl="0" indent="0" algn="l" rtl="0">
                        <a:spcBef>
                          <a:spcPts val="0"/>
                        </a:spcBef>
                        <a:spcAft>
                          <a:spcPts val="0"/>
                        </a:spcAft>
                        <a:buNone/>
                      </a:pPr>
                      <a:endParaRPr sz="1400">
                        <a:latin typeface="Comic Sans MS"/>
                        <a:ea typeface="Comic Sans MS"/>
                        <a:cs typeface="Comic Sans MS"/>
                        <a:sym typeface="Comic Sans MS"/>
                      </a:endParaRPr>
                    </a:p>
                    <a:p>
                      <a:pPr marL="0" marR="0" lvl="0" indent="0" algn="l" rtl="0">
                        <a:spcBef>
                          <a:spcPts val="0"/>
                        </a:spcBef>
                        <a:spcAft>
                          <a:spcPts val="0"/>
                        </a:spcAft>
                        <a:buNone/>
                      </a:pPr>
                      <a:endParaRPr sz="1400">
                        <a:latin typeface="Comic Sans MS"/>
                        <a:ea typeface="Comic Sans MS"/>
                        <a:cs typeface="Comic Sans MS"/>
                        <a:sym typeface="Comic Sans MS"/>
                      </a:endParaRPr>
                    </a:p>
                    <a:p>
                      <a:pPr marL="0" marR="0" lvl="0" indent="0" algn="l" rtl="0">
                        <a:spcBef>
                          <a:spcPts val="0"/>
                        </a:spcBef>
                        <a:spcAft>
                          <a:spcPts val="0"/>
                        </a:spcAft>
                        <a:buNone/>
                      </a:pPr>
                      <a:endParaRPr sz="1400">
                        <a:latin typeface="Comic Sans MS"/>
                        <a:ea typeface="Comic Sans MS"/>
                        <a:cs typeface="Comic Sans MS"/>
                        <a:sym typeface="Comic Sans MS"/>
                      </a:endParaRPr>
                    </a:p>
                    <a:p>
                      <a:pPr marL="0" marR="0" lvl="0" indent="0" algn="l" rtl="0">
                        <a:spcBef>
                          <a:spcPts val="0"/>
                        </a:spcBef>
                        <a:spcAft>
                          <a:spcPts val="0"/>
                        </a:spcAft>
                        <a:buNone/>
                      </a:pPr>
                      <a:endParaRPr sz="1400">
                        <a:latin typeface="Comic Sans MS"/>
                        <a:ea typeface="Comic Sans MS"/>
                        <a:cs typeface="Comic Sans MS"/>
                        <a:sym typeface="Comic Sans MS"/>
                      </a:endParaRPr>
                    </a:p>
                    <a:p>
                      <a:pPr marL="0" marR="0" lvl="0" indent="0" algn="l" rtl="0">
                        <a:spcBef>
                          <a:spcPts val="0"/>
                        </a:spcBef>
                        <a:spcAft>
                          <a:spcPts val="0"/>
                        </a:spcAft>
                        <a:buNone/>
                      </a:pPr>
                      <a:endParaRPr sz="1200">
                        <a:latin typeface="Comic Sans MS"/>
                        <a:ea typeface="Comic Sans MS"/>
                        <a:cs typeface="Comic Sans MS"/>
                        <a:sym typeface="Comic Sans MS"/>
                      </a:endParaRPr>
                    </a:p>
                    <a:p>
                      <a:pPr marL="0" marR="0" lvl="0" indent="0" algn="l" rtl="0">
                        <a:spcBef>
                          <a:spcPts val="0"/>
                        </a:spcBef>
                        <a:spcAft>
                          <a:spcPts val="0"/>
                        </a:spcAft>
                        <a:buNone/>
                      </a:pPr>
                      <a:r>
                        <a:rPr lang="en-GB" sz="1200" b="1">
                          <a:latin typeface="Comic Sans MS"/>
                          <a:ea typeface="Comic Sans MS"/>
                          <a:cs typeface="Comic Sans MS"/>
                          <a:sym typeface="Comic Sans MS"/>
                        </a:rPr>
                        <a:t>Meine Lieblingsband</a:t>
                      </a:r>
                      <a:r>
                        <a:rPr lang="en-GB" sz="1200">
                          <a:latin typeface="Comic Sans MS"/>
                          <a:ea typeface="Comic Sans MS"/>
                          <a:cs typeface="Comic Sans MS"/>
                          <a:sym typeface="Comic Sans MS"/>
                        </a:rPr>
                        <a:t>/</a:t>
                      </a:r>
                      <a:endParaRPr/>
                    </a:p>
                    <a:p>
                      <a:pPr marL="0" marR="0" lvl="0" indent="0" algn="l" rtl="0">
                        <a:spcBef>
                          <a:spcPts val="0"/>
                        </a:spcBef>
                        <a:spcAft>
                          <a:spcPts val="0"/>
                        </a:spcAft>
                        <a:buNone/>
                      </a:pPr>
                      <a:r>
                        <a:rPr lang="en-GB" sz="1200" i="1">
                          <a:latin typeface="Comic Sans MS"/>
                          <a:ea typeface="Comic Sans MS"/>
                          <a:cs typeface="Comic Sans MS"/>
                          <a:sym typeface="Comic Sans MS"/>
                        </a:rPr>
                        <a:t>My fav.band</a:t>
                      </a:r>
                      <a:endParaRPr sz="1200" i="1">
                        <a:latin typeface="Comic Sans MS"/>
                        <a:ea typeface="Comic Sans MS"/>
                        <a:cs typeface="Comic Sans MS"/>
                        <a:sym typeface="Comic Sans MS"/>
                      </a:endParaRPr>
                    </a:p>
                  </a:txBody>
                  <a:tcPr marL="91450" marR="91450" marT="45725" marB="45725"/>
                </a:tc>
                <a:tc>
                  <a:txBody>
                    <a:bodyPr/>
                    <a:lstStyle/>
                    <a:p>
                      <a:pPr marL="0" marR="0" lvl="0" indent="0" algn="l" rtl="0">
                        <a:spcBef>
                          <a:spcPts val="0"/>
                        </a:spcBef>
                        <a:spcAft>
                          <a:spcPts val="0"/>
                        </a:spcAft>
                        <a:buNone/>
                      </a:pPr>
                      <a:endParaRPr sz="1400">
                        <a:latin typeface="Comic Sans MS"/>
                        <a:ea typeface="Comic Sans MS"/>
                        <a:cs typeface="Comic Sans MS"/>
                        <a:sym typeface="Comic Sans MS"/>
                      </a:endParaRPr>
                    </a:p>
                    <a:p>
                      <a:pPr marL="0" marR="0" lvl="0" indent="0" algn="l" rtl="0">
                        <a:spcBef>
                          <a:spcPts val="0"/>
                        </a:spcBef>
                        <a:spcAft>
                          <a:spcPts val="0"/>
                        </a:spcAft>
                        <a:buNone/>
                      </a:pPr>
                      <a:r>
                        <a:rPr lang="en-GB" sz="1400" b="1">
                          <a:latin typeface="Comic Sans MS"/>
                          <a:ea typeface="Comic Sans MS"/>
                          <a:cs typeface="Comic Sans MS"/>
                          <a:sym typeface="Comic Sans MS"/>
                        </a:rPr>
                        <a:t>höre</a:t>
                      </a:r>
                      <a:r>
                        <a:rPr lang="en-GB" sz="1400">
                          <a:latin typeface="Comic Sans MS"/>
                          <a:ea typeface="Comic Sans MS"/>
                          <a:cs typeface="Comic Sans MS"/>
                          <a:sym typeface="Comic Sans MS"/>
                        </a:rPr>
                        <a:t>/</a:t>
                      </a:r>
                      <a:endParaRPr/>
                    </a:p>
                    <a:p>
                      <a:pPr marL="0" marR="0" lvl="0" indent="0" algn="l" rtl="0">
                        <a:spcBef>
                          <a:spcPts val="0"/>
                        </a:spcBef>
                        <a:spcAft>
                          <a:spcPts val="0"/>
                        </a:spcAft>
                        <a:buNone/>
                      </a:pPr>
                      <a:r>
                        <a:rPr lang="en-GB" sz="1400" i="1">
                          <a:latin typeface="Comic Sans MS"/>
                          <a:ea typeface="Comic Sans MS"/>
                          <a:cs typeface="Comic Sans MS"/>
                          <a:sym typeface="Comic Sans MS"/>
                        </a:rPr>
                        <a:t>listen</a:t>
                      </a:r>
                      <a:endParaRPr/>
                    </a:p>
                    <a:p>
                      <a:pPr marL="0" marR="0" lvl="0" indent="0" algn="l" rtl="0">
                        <a:spcBef>
                          <a:spcPts val="0"/>
                        </a:spcBef>
                        <a:spcAft>
                          <a:spcPts val="0"/>
                        </a:spcAft>
                        <a:buNone/>
                      </a:pPr>
                      <a:endParaRPr sz="1400" i="1">
                        <a:latin typeface="Comic Sans MS"/>
                        <a:ea typeface="Comic Sans MS"/>
                        <a:cs typeface="Comic Sans MS"/>
                        <a:sym typeface="Comic Sans MS"/>
                      </a:endParaRPr>
                    </a:p>
                    <a:p>
                      <a:pPr marL="0" marR="0" lvl="0" indent="0" algn="l" rtl="0">
                        <a:spcBef>
                          <a:spcPts val="0"/>
                        </a:spcBef>
                        <a:spcAft>
                          <a:spcPts val="0"/>
                        </a:spcAft>
                        <a:buNone/>
                      </a:pPr>
                      <a:endParaRPr sz="1400" i="1">
                        <a:latin typeface="Comic Sans MS"/>
                        <a:ea typeface="Comic Sans MS"/>
                        <a:cs typeface="Comic Sans MS"/>
                        <a:sym typeface="Comic Sans MS"/>
                      </a:endParaRPr>
                    </a:p>
                    <a:p>
                      <a:pPr marL="0" marR="0" lvl="0" indent="0" algn="l" rtl="0">
                        <a:spcBef>
                          <a:spcPts val="0"/>
                        </a:spcBef>
                        <a:spcAft>
                          <a:spcPts val="0"/>
                        </a:spcAft>
                        <a:buNone/>
                      </a:pPr>
                      <a:endParaRPr sz="1400" i="1">
                        <a:latin typeface="Comic Sans MS"/>
                        <a:ea typeface="Comic Sans MS"/>
                        <a:cs typeface="Comic Sans MS"/>
                        <a:sym typeface="Comic Sans MS"/>
                      </a:endParaRPr>
                    </a:p>
                    <a:p>
                      <a:pPr marL="0" marR="0" lvl="0" indent="0" algn="l" rtl="0">
                        <a:spcBef>
                          <a:spcPts val="0"/>
                        </a:spcBef>
                        <a:spcAft>
                          <a:spcPts val="0"/>
                        </a:spcAft>
                        <a:buNone/>
                      </a:pPr>
                      <a:endParaRPr sz="1400" i="1">
                        <a:latin typeface="Comic Sans MS"/>
                        <a:ea typeface="Comic Sans MS"/>
                        <a:cs typeface="Comic Sans MS"/>
                        <a:sym typeface="Comic Sans MS"/>
                      </a:endParaRPr>
                    </a:p>
                    <a:p>
                      <a:pPr marL="0" marR="0" lvl="0" indent="0" algn="l" rtl="0">
                        <a:spcBef>
                          <a:spcPts val="0"/>
                        </a:spcBef>
                        <a:spcAft>
                          <a:spcPts val="0"/>
                        </a:spcAft>
                        <a:buNone/>
                      </a:pPr>
                      <a:endParaRPr sz="1400" i="0">
                        <a:latin typeface="Comic Sans MS"/>
                        <a:ea typeface="Comic Sans MS"/>
                        <a:cs typeface="Comic Sans MS"/>
                        <a:sym typeface="Comic Sans MS"/>
                      </a:endParaRPr>
                    </a:p>
                    <a:p>
                      <a:pPr marL="0" marR="0" lvl="0" indent="0" algn="l" rtl="0">
                        <a:spcBef>
                          <a:spcPts val="0"/>
                        </a:spcBef>
                        <a:spcAft>
                          <a:spcPts val="0"/>
                        </a:spcAft>
                        <a:buNone/>
                      </a:pPr>
                      <a:r>
                        <a:rPr lang="en-GB" sz="1400" b="1" i="0">
                          <a:latin typeface="Comic Sans MS"/>
                          <a:ea typeface="Comic Sans MS"/>
                          <a:cs typeface="Comic Sans MS"/>
                          <a:sym typeface="Comic Sans MS"/>
                        </a:rPr>
                        <a:t>habe</a:t>
                      </a:r>
                      <a:r>
                        <a:rPr lang="en-GB" sz="1400" i="1">
                          <a:latin typeface="Comic Sans MS"/>
                          <a:ea typeface="Comic Sans MS"/>
                          <a:cs typeface="Comic Sans MS"/>
                          <a:sym typeface="Comic Sans MS"/>
                        </a:rPr>
                        <a:t>/</a:t>
                      </a:r>
                      <a:endParaRPr/>
                    </a:p>
                    <a:p>
                      <a:pPr marL="0" marR="0" lvl="0" indent="0" algn="l" rtl="0">
                        <a:spcBef>
                          <a:spcPts val="0"/>
                        </a:spcBef>
                        <a:spcAft>
                          <a:spcPts val="0"/>
                        </a:spcAft>
                        <a:buNone/>
                      </a:pPr>
                      <a:r>
                        <a:rPr lang="en-GB" sz="1400" i="1">
                          <a:latin typeface="Comic Sans MS"/>
                          <a:ea typeface="Comic Sans MS"/>
                          <a:cs typeface="Comic Sans MS"/>
                          <a:sym typeface="Comic Sans MS"/>
                        </a:rPr>
                        <a:t>have</a:t>
                      </a:r>
                      <a:endParaRPr/>
                    </a:p>
                    <a:p>
                      <a:pPr marL="0" marR="0" lvl="0" indent="0" algn="l" rtl="0">
                        <a:spcBef>
                          <a:spcPts val="0"/>
                        </a:spcBef>
                        <a:spcAft>
                          <a:spcPts val="0"/>
                        </a:spcAft>
                        <a:buNone/>
                      </a:pPr>
                      <a:endParaRPr sz="1400" i="1">
                        <a:latin typeface="Comic Sans MS"/>
                        <a:ea typeface="Comic Sans MS"/>
                        <a:cs typeface="Comic Sans MS"/>
                        <a:sym typeface="Comic Sans MS"/>
                      </a:endParaRPr>
                    </a:p>
                    <a:p>
                      <a:pPr marL="0" marR="0" lvl="0" indent="0" algn="l" rtl="0">
                        <a:spcBef>
                          <a:spcPts val="0"/>
                        </a:spcBef>
                        <a:spcAft>
                          <a:spcPts val="0"/>
                        </a:spcAft>
                        <a:buNone/>
                      </a:pPr>
                      <a:endParaRPr sz="1400" i="1">
                        <a:latin typeface="Comic Sans MS"/>
                        <a:ea typeface="Comic Sans MS"/>
                        <a:cs typeface="Comic Sans MS"/>
                        <a:sym typeface="Comic Sans MS"/>
                      </a:endParaRPr>
                    </a:p>
                    <a:p>
                      <a:pPr marL="0" marR="0" lvl="0" indent="0" algn="l" rtl="0">
                        <a:spcBef>
                          <a:spcPts val="0"/>
                        </a:spcBef>
                        <a:spcAft>
                          <a:spcPts val="0"/>
                        </a:spcAft>
                        <a:buNone/>
                      </a:pPr>
                      <a:endParaRPr sz="1400" i="1">
                        <a:latin typeface="Comic Sans MS"/>
                        <a:ea typeface="Comic Sans MS"/>
                        <a:cs typeface="Comic Sans MS"/>
                        <a:sym typeface="Comic Sans MS"/>
                      </a:endParaRPr>
                    </a:p>
                    <a:p>
                      <a:pPr marL="0" marR="0" lvl="0" indent="0" algn="l" rtl="0">
                        <a:spcBef>
                          <a:spcPts val="0"/>
                        </a:spcBef>
                        <a:spcAft>
                          <a:spcPts val="0"/>
                        </a:spcAft>
                        <a:buNone/>
                      </a:pPr>
                      <a:r>
                        <a:rPr lang="en-GB" sz="1400" b="1" i="0">
                          <a:latin typeface="Comic Sans MS"/>
                          <a:ea typeface="Comic Sans MS"/>
                          <a:cs typeface="Comic Sans MS"/>
                          <a:sym typeface="Comic Sans MS"/>
                        </a:rPr>
                        <a:t>ist</a:t>
                      </a:r>
                      <a:r>
                        <a:rPr lang="en-GB" sz="1400" i="1">
                          <a:latin typeface="Comic Sans MS"/>
                          <a:ea typeface="Comic Sans MS"/>
                          <a:cs typeface="Comic Sans MS"/>
                          <a:sym typeface="Comic Sans MS"/>
                        </a:rPr>
                        <a:t>/is</a:t>
                      </a:r>
                      <a:endParaRPr sz="1400" i="1">
                        <a:latin typeface="Comic Sans MS"/>
                        <a:ea typeface="Comic Sans MS"/>
                        <a:cs typeface="Comic Sans MS"/>
                        <a:sym typeface="Comic Sans MS"/>
                      </a:endParaRPr>
                    </a:p>
                  </a:txBody>
                  <a:tcPr marL="91450" marR="91450" marT="45725" marB="45725"/>
                </a:tc>
                <a:tc>
                  <a:txBody>
                    <a:bodyPr/>
                    <a:lstStyle/>
                    <a:p>
                      <a:pPr marL="0" marR="0" lvl="0" indent="0" algn="l" rtl="0">
                        <a:spcBef>
                          <a:spcPts val="0"/>
                        </a:spcBef>
                        <a:spcAft>
                          <a:spcPts val="0"/>
                        </a:spcAft>
                        <a:buNone/>
                      </a:pPr>
                      <a:endParaRPr sz="1200" i="1">
                        <a:latin typeface="Comic Sans MS"/>
                        <a:ea typeface="Comic Sans MS"/>
                        <a:cs typeface="Comic Sans MS"/>
                        <a:sym typeface="Comic Sans MS"/>
                      </a:endParaRPr>
                    </a:p>
                    <a:p>
                      <a:pPr marL="0" marR="0" lvl="0" indent="0" algn="l" rtl="0">
                        <a:spcBef>
                          <a:spcPts val="0"/>
                        </a:spcBef>
                        <a:spcAft>
                          <a:spcPts val="0"/>
                        </a:spcAft>
                        <a:buNone/>
                      </a:pPr>
                      <a:r>
                        <a:rPr lang="en-GB" sz="1200" b="1" i="0">
                          <a:latin typeface="Comic Sans MS"/>
                          <a:ea typeface="Comic Sans MS"/>
                          <a:cs typeface="Comic Sans MS"/>
                          <a:sym typeface="Comic Sans MS"/>
                        </a:rPr>
                        <a:t>gern/</a:t>
                      </a:r>
                      <a:r>
                        <a:rPr lang="en-GB" sz="1200" i="1">
                          <a:latin typeface="Comic Sans MS"/>
                          <a:ea typeface="Comic Sans MS"/>
                          <a:cs typeface="Comic Sans MS"/>
                          <a:sym typeface="Comic Sans MS"/>
                        </a:rPr>
                        <a:t>like</a:t>
                      </a:r>
                      <a:endParaRPr/>
                    </a:p>
                    <a:p>
                      <a:pPr marL="0" marR="0" lvl="0" indent="0" algn="l" rtl="0">
                        <a:spcBef>
                          <a:spcPts val="0"/>
                        </a:spcBef>
                        <a:spcAft>
                          <a:spcPts val="0"/>
                        </a:spcAft>
                        <a:buNone/>
                      </a:pPr>
                      <a:endParaRPr sz="1200" i="1">
                        <a:latin typeface="Comic Sans MS"/>
                        <a:ea typeface="Comic Sans MS"/>
                        <a:cs typeface="Comic Sans MS"/>
                        <a:sym typeface="Comic Sans MS"/>
                      </a:endParaRPr>
                    </a:p>
                    <a:p>
                      <a:pPr marL="0" marR="0" lvl="0" indent="0" algn="l" rtl="0">
                        <a:spcBef>
                          <a:spcPts val="0"/>
                        </a:spcBef>
                        <a:spcAft>
                          <a:spcPts val="0"/>
                        </a:spcAft>
                        <a:buNone/>
                      </a:pPr>
                      <a:r>
                        <a:rPr lang="en-GB" sz="1200" b="1" i="0">
                          <a:latin typeface="Comic Sans MS"/>
                          <a:ea typeface="Comic Sans MS"/>
                          <a:cs typeface="Comic Sans MS"/>
                          <a:sym typeface="Comic Sans MS"/>
                        </a:rPr>
                        <a:t>nicht gern</a:t>
                      </a:r>
                      <a:r>
                        <a:rPr lang="en-GB" sz="1200" i="1">
                          <a:latin typeface="Comic Sans MS"/>
                          <a:ea typeface="Comic Sans MS"/>
                          <a:cs typeface="Comic Sans MS"/>
                          <a:sym typeface="Comic Sans MS"/>
                        </a:rPr>
                        <a:t>/</a:t>
                      </a:r>
                      <a:endParaRPr/>
                    </a:p>
                    <a:p>
                      <a:pPr marL="0" marR="0" lvl="0" indent="0" algn="l" rtl="0">
                        <a:spcBef>
                          <a:spcPts val="0"/>
                        </a:spcBef>
                        <a:spcAft>
                          <a:spcPts val="0"/>
                        </a:spcAft>
                        <a:buNone/>
                      </a:pPr>
                      <a:r>
                        <a:rPr lang="en-GB" sz="1200" i="1">
                          <a:latin typeface="Comic Sans MS"/>
                          <a:ea typeface="Comic Sans MS"/>
                          <a:cs typeface="Comic Sans MS"/>
                          <a:sym typeface="Comic Sans MS"/>
                        </a:rPr>
                        <a:t>not like</a:t>
                      </a:r>
                      <a:endParaRPr/>
                    </a:p>
                    <a:p>
                      <a:pPr marL="0" marR="0" lvl="0" indent="0" algn="l" rtl="0">
                        <a:spcBef>
                          <a:spcPts val="0"/>
                        </a:spcBef>
                        <a:spcAft>
                          <a:spcPts val="0"/>
                        </a:spcAft>
                        <a:buNone/>
                      </a:pPr>
                      <a:endParaRPr sz="1200" i="1">
                        <a:latin typeface="Comic Sans MS"/>
                        <a:ea typeface="Comic Sans MS"/>
                        <a:cs typeface="Comic Sans MS"/>
                        <a:sym typeface="Comic Sans MS"/>
                      </a:endParaRPr>
                    </a:p>
                    <a:p>
                      <a:pPr marL="0" marR="0" lvl="0" indent="0" algn="l" rtl="0">
                        <a:spcBef>
                          <a:spcPts val="0"/>
                        </a:spcBef>
                        <a:spcAft>
                          <a:spcPts val="0"/>
                        </a:spcAft>
                        <a:buNone/>
                      </a:pPr>
                      <a:endParaRPr sz="1200" i="1">
                        <a:latin typeface="Comic Sans MS"/>
                        <a:ea typeface="Comic Sans MS"/>
                        <a:cs typeface="Comic Sans MS"/>
                        <a:sym typeface="Comic Sans MS"/>
                      </a:endParaRPr>
                    </a:p>
                    <a:p>
                      <a:pPr marL="0" marR="0" lvl="0" indent="0" algn="l" rtl="0">
                        <a:spcBef>
                          <a:spcPts val="0"/>
                        </a:spcBef>
                        <a:spcAft>
                          <a:spcPts val="0"/>
                        </a:spcAft>
                        <a:buNone/>
                      </a:pPr>
                      <a:endParaRPr sz="1200" i="1">
                        <a:latin typeface="Comic Sans MS"/>
                        <a:ea typeface="Comic Sans MS"/>
                        <a:cs typeface="Comic Sans MS"/>
                        <a:sym typeface="Comic Sans MS"/>
                      </a:endParaRPr>
                    </a:p>
                    <a:p>
                      <a:pPr marL="0" marR="0" lvl="0" indent="0" algn="l" rtl="0">
                        <a:spcBef>
                          <a:spcPts val="0"/>
                        </a:spcBef>
                        <a:spcAft>
                          <a:spcPts val="0"/>
                        </a:spcAft>
                        <a:buNone/>
                      </a:pPr>
                      <a:endParaRPr sz="1200" i="0">
                        <a:latin typeface="Comic Sans MS"/>
                        <a:ea typeface="Comic Sans MS"/>
                        <a:cs typeface="Comic Sans MS"/>
                        <a:sym typeface="Comic Sans MS"/>
                      </a:endParaRPr>
                    </a:p>
                    <a:p>
                      <a:pPr marL="0" marR="0" lvl="0" indent="0" algn="l" rtl="0">
                        <a:spcBef>
                          <a:spcPts val="0"/>
                        </a:spcBef>
                        <a:spcAft>
                          <a:spcPts val="0"/>
                        </a:spcAft>
                        <a:buNone/>
                      </a:pPr>
                      <a:r>
                        <a:rPr lang="en-GB" sz="1200" b="1" i="0">
                          <a:latin typeface="Comic Sans MS"/>
                          <a:ea typeface="Comic Sans MS"/>
                          <a:cs typeface="Comic Sans MS"/>
                          <a:sym typeface="Comic Sans MS"/>
                        </a:rPr>
                        <a:t>keine/keinen/</a:t>
                      </a:r>
                      <a:endParaRPr/>
                    </a:p>
                    <a:p>
                      <a:pPr marL="0" marR="0" lvl="0" indent="0" algn="l" rtl="0">
                        <a:spcBef>
                          <a:spcPts val="0"/>
                        </a:spcBef>
                        <a:spcAft>
                          <a:spcPts val="0"/>
                        </a:spcAft>
                        <a:buNone/>
                      </a:pPr>
                      <a:r>
                        <a:rPr lang="en-GB" sz="1200" b="1" i="0">
                          <a:latin typeface="Comic Sans MS"/>
                          <a:ea typeface="Comic Sans MS"/>
                          <a:cs typeface="Comic Sans MS"/>
                          <a:sym typeface="Comic Sans MS"/>
                        </a:rPr>
                        <a:t>kein</a:t>
                      </a:r>
                      <a:endParaRPr sz="1200" b="1" i="0">
                        <a:latin typeface="Comic Sans MS"/>
                        <a:ea typeface="Comic Sans MS"/>
                        <a:cs typeface="Comic Sans MS"/>
                        <a:sym typeface="Comic Sans MS"/>
                      </a:endParaRPr>
                    </a:p>
                    <a:p>
                      <a:pPr marL="0" marR="0" lvl="0" indent="0" algn="l" rtl="0">
                        <a:spcBef>
                          <a:spcPts val="0"/>
                        </a:spcBef>
                        <a:spcAft>
                          <a:spcPts val="0"/>
                        </a:spcAft>
                        <a:buNone/>
                      </a:pPr>
                      <a:r>
                        <a:rPr lang="en-GB" sz="1200" i="1">
                          <a:latin typeface="Comic Sans MS"/>
                          <a:ea typeface="Comic Sans MS"/>
                          <a:cs typeface="Comic Sans MS"/>
                          <a:sym typeface="Comic Sans MS"/>
                        </a:rPr>
                        <a:t>no</a:t>
                      </a:r>
                      <a:endParaRPr/>
                    </a:p>
                  </a:txBody>
                  <a:tcPr marL="91450" marR="91450" marT="45725" marB="45725"/>
                </a:tc>
                <a:tc>
                  <a:txBody>
                    <a:bodyPr/>
                    <a:lstStyle/>
                    <a:p>
                      <a:pPr marL="0" marR="0" lvl="0" indent="0" algn="l" rtl="0">
                        <a:spcBef>
                          <a:spcPts val="0"/>
                        </a:spcBef>
                        <a:spcAft>
                          <a:spcPts val="0"/>
                        </a:spcAft>
                        <a:buNone/>
                      </a:pPr>
                      <a:r>
                        <a:rPr lang="en-GB" sz="1200">
                          <a:latin typeface="Comic Sans MS"/>
                          <a:ea typeface="Comic Sans MS"/>
                          <a:cs typeface="Comic Sans MS"/>
                          <a:sym typeface="Comic Sans MS"/>
                        </a:rPr>
                        <a:t>R&amp;B-Musik                        </a:t>
                      </a:r>
                      <a:endParaRPr/>
                    </a:p>
                    <a:p>
                      <a:pPr marL="0" marR="0" lvl="0" indent="0" algn="l" rtl="0">
                        <a:spcBef>
                          <a:spcPts val="0"/>
                        </a:spcBef>
                        <a:spcAft>
                          <a:spcPts val="0"/>
                        </a:spcAft>
                        <a:buNone/>
                      </a:pPr>
                      <a:r>
                        <a:rPr lang="en-GB" sz="1200">
                          <a:latin typeface="Comic Sans MS"/>
                          <a:ea typeface="Comic Sans MS"/>
                          <a:cs typeface="Comic Sans MS"/>
                          <a:sym typeface="Comic Sans MS"/>
                        </a:rPr>
                        <a:t>Jazzmusik                           </a:t>
                      </a:r>
                      <a:endParaRPr/>
                    </a:p>
                    <a:p>
                      <a:pPr marL="0" marR="0" lvl="0" indent="0" algn="l" rtl="0">
                        <a:spcBef>
                          <a:spcPts val="0"/>
                        </a:spcBef>
                        <a:spcAft>
                          <a:spcPts val="0"/>
                        </a:spcAft>
                        <a:buNone/>
                      </a:pPr>
                      <a:r>
                        <a:rPr lang="en-GB" sz="1200">
                          <a:latin typeface="Comic Sans MS"/>
                          <a:ea typeface="Comic Sans MS"/>
                          <a:cs typeface="Comic Sans MS"/>
                          <a:sym typeface="Comic Sans MS"/>
                        </a:rPr>
                        <a:t>Rap-Musik                          </a:t>
                      </a:r>
                      <a:endParaRPr/>
                    </a:p>
                    <a:p>
                      <a:pPr marL="0" marR="0" lvl="0" indent="0" algn="l" rtl="0">
                        <a:spcBef>
                          <a:spcPts val="0"/>
                        </a:spcBef>
                        <a:spcAft>
                          <a:spcPts val="0"/>
                        </a:spcAft>
                        <a:buNone/>
                      </a:pPr>
                      <a:r>
                        <a:rPr lang="en-GB" sz="1200">
                          <a:latin typeface="Comic Sans MS"/>
                          <a:ea typeface="Comic Sans MS"/>
                          <a:cs typeface="Comic Sans MS"/>
                          <a:sym typeface="Comic Sans MS"/>
                        </a:rPr>
                        <a:t>Hip-Hop                             </a:t>
                      </a:r>
                      <a:endParaRPr/>
                    </a:p>
                    <a:p>
                      <a:pPr marL="0" marR="0" lvl="0" indent="0" algn="l" rtl="0">
                        <a:spcBef>
                          <a:spcPts val="0"/>
                        </a:spcBef>
                        <a:spcAft>
                          <a:spcPts val="0"/>
                        </a:spcAft>
                        <a:buNone/>
                      </a:pPr>
                      <a:r>
                        <a:rPr lang="en-GB" sz="1200">
                          <a:latin typeface="Comic Sans MS"/>
                          <a:ea typeface="Comic Sans MS"/>
                          <a:cs typeface="Comic Sans MS"/>
                          <a:sym typeface="Comic Sans MS"/>
                        </a:rPr>
                        <a:t>Popmusik                          </a:t>
                      </a:r>
                      <a:endParaRPr/>
                    </a:p>
                    <a:p>
                      <a:pPr marL="0" marR="0" lvl="0" indent="0" algn="l" rtl="0">
                        <a:spcBef>
                          <a:spcPts val="0"/>
                        </a:spcBef>
                        <a:spcAft>
                          <a:spcPts val="0"/>
                        </a:spcAft>
                        <a:buNone/>
                      </a:pPr>
                      <a:r>
                        <a:rPr lang="en-GB" sz="1200">
                          <a:latin typeface="Comic Sans MS"/>
                          <a:ea typeface="Comic Sans MS"/>
                          <a:cs typeface="Comic Sans MS"/>
                          <a:sym typeface="Comic Sans MS"/>
                        </a:rPr>
                        <a:t>Rockmusik                         </a:t>
                      </a:r>
                      <a:endParaRPr/>
                    </a:p>
                    <a:p>
                      <a:pPr marL="0" marR="0" lvl="0" indent="0" algn="l" rtl="0">
                        <a:spcBef>
                          <a:spcPts val="0"/>
                        </a:spcBef>
                        <a:spcAft>
                          <a:spcPts val="0"/>
                        </a:spcAft>
                        <a:buNone/>
                      </a:pPr>
                      <a:r>
                        <a:rPr lang="en-GB" sz="1200">
                          <a:latin typeface="Comic Sans MS"/>
                          <a:ea typeface="Comic Sans MS"/>
                          <a:cs typeface="Comic Sans MS"/>
                          <a:sym typeface="Comic Sans MS"/>
                        </a:rPr>
                        <a:t>klassische Musik              </a:t>
                      </a:r>
                      <a:endParaRPr/>
                    </a:p>
                    <a:p>
                      <a:pPr marL="0" marR="0" lvl="0" indent="0" algn="l" rtl="0">
                        <a:spcBef>
                          <a:spcPts val="0"/>
                        </a:spcBef>
                        <a:spcAft>
                          <a:spcPts val="0"/>
                        </a:spcAft>
                        <a:buNone/>
                      </a:pPr>
                      <a:r>
                        <a:rPr lang="en-GB" sz="1200">
                          <a:latin typeface="Comic Sans MS"/>
                          <a:ea typeface="Comic Sans MS"/>
                          <a:cs typeface="Comic Sans MS"/>
                          <a:sym typeface="Comic Sans MS"/>
                        </a:rPr>
                        <a:t>Opernmusik/</a:t>
                      </a:r>
                      <a:r>
                        <a:rPr lang="en-GB" sz="1200" i="1">
                          <a:latin typeface="Comic Sans MS"/>
                          <a:ea typeface="Comic Sans MS"/>
                          <a:cs typeface="Comic Sans MS"/>
                          <a:sym typeface="Comic Sans MS"/>
                        </a:rPr>
                        <a:t>opera</a:t>
                      </a:r>
                      <a:endParaRPr/>
                    </a:p>
                    <a:p>
                      <a:pPr marL="0" marR="0" lvl="0" indent="0" algn="l" rtl="0">
                        <a:spcBef>
                          <a:spcPts val="0"/>
                        </a:spcBef>
                        <a:spcAft>
                          <a:spcPts val="0"/>
                        </a:spcAft>
                        <a:buNone/>
                      </a:pPr>
                      <a:endParaRPr sz="1200" i="0">
                        <a:latin typeface="Comic Sans MS"/>
                        <a:ea typeface="Comic Sans MS"/>
                        <a:cs typeface="Comic Sans MS"/>
                        <a:sym typeface="Comic Sans MS"/>
                      </a:endParaRPr>
                    </a:p>
                    <a:p>
                      <a:pPr marL="0" marR="0" lvl="0" indent="0" algn="l" rtl="0">
                        <a:spcBef>
                          <a:spcPts val="0"/>
                        </a:spcBef>
                        <a:spcAft>
                          <a:spcPts val="0"/>
                        </a:spcAft>
                        <a:buNone/>
                      </a:pPr>
                      <a:r>
                        <a:rPr lang="en-GB" sz="1200" b="1" i="0">
                          <a:latin typeface="Comic Sans MS"/>
                          <a:ea typeface="Comic Sans MS"/>
                          <a:cs typeface="Comic Sans MS"/>
                          <a:sym typeface="Comic Sans MS"/>
                        </a:rPr>
                        <a:t>Lieblingssänger(in</a:t>
                      </a:r>
                      <a:r>
                        <a:rPr lang="en-GB" sz="1200" i="0">
                          <a:latin typeface="Comic Sans MS"/>
                          <a:ea typeface="Comic Sans MS"/>
                          <a:cs typeface="Comic Sans MS"/>
                          <a:sym typeface="Comic Sans MS"/>
                        </a:rPr>
                        <a:t>)/</a:t>
                      </a:r>
                      <a:endParaRPr/>
                    </a:p>
                    <a:p>
                      <a:pPr marL="0" marR="0" lvl="0" indent="0" algn="l" rtl="0">
                        <a:spcBef>
                          <a:spcPts val="0"/>
                        </a:spcBef>
                        <a:spcAft>
                          <a:spcPts val="0"/>
                        </a:spcAft>
                        <a:buNone/>
                      </a:pPr>
                      <a:r>
                        <a:rPr lang="en-GB" sz="1200" i="1">
                          <a:latin typeface="Comic Sans MS"/>
                          <a:ea typeface="Comic Sans MS"/>
                          <a:cs typeface="Comic Sans MS"/>
                          <a:sym typeface="Comic Sans MS"/>
                        </a:rPr>
                        <a:t>fav.singer</a:t>
                      </a:r>
                      <a:endParaRPr sz="1200" i="1">
                        <a:latin typeface="Comic Sans MS"/>
                        <a:ea typeface="Comic Sans MS"/>
                        <a:cs typeface="Comic Sans MS"/>
                        <a:sym typeface="Comic Sans MS"/>
                      </a:endParaRPr>
                    </a:p>
                    <a:p>
                      <a:pPr marL="0" marR="0" lvl="0" indent="0" algn="l" rtl="0">
                        <a:spcBef>
                          <a:spcPts val="0"/>
                        </a:spcBef>
                        <a:spcAft>
                          <a:spcPts val="0"/>
                        </a:spcAft>
                        <a:buNone/>
                      </a:pPr>
                      <a:r>
                        <a:rPr lang="en-GB" sz="1200" b="1" i="0">
                          <a:latin typeface="Comic Sans MS"/>
                          <a:ea typeface="Comic Sans MS"/>
                          <a:cs typeface="Comic Sans MS"/>
                          <a:sym typeface="Comic Sans MS"/>
                        </a:rPr>
                        <a:t>Lieblingslied</a:t>
                      </a:r>
                      <a:r>
                        <a:rPr lang="en-GB" sz="1200" i="1">
                          <a:latin typeface="Comic Sans MS"/>
                          <a:ea typeface="Comic Sans MS"/>
                          <a:cs typeface="Comic Sans MS"/>
                          <a:sym typeface="Comic Sans MS"/>
                        </a:rPr>
                        <a:t>/</a:t>
                      </a:r>
                      <a:endParaRPr/>
                    </a:p>
                    <a:p>
                      <a:pPr marL="0" marR="0" lvl="0" indent="0" algn="l" rtl="0">
                        <a:spcBef>
                          <a:spcPts val="0"/>
                        </a:spcBef>
                        <a:spcAft>
                          <a:spcPts val="0"/>
                        </a:spcAft>
                        <a:buNone/>
                      </a:pPr>
                      <a:r>
                        <a:rPr lang="en-GB" sz="1200" i="1">
                          <a:latin typeface="Comic Sans MS"/>
                          <a:ea typeface="Comic Sans MS"/>
                          <a:cs typeface="Comic Sans MS"/>
                          <a:sym typeface="Comic Sans MS"/>
                        </a:rPr>
                        <a:t>fav.song</a:t>
                      </a:r>
                      <a:endParaRPr sz="1200" i="1">
                        <a:latin typeface="Comic Sans MS"/>
                        <a:ea typeface="Comic Sans MS"/>
                        <a:cs typeface="Comic Sans MS"/>
                        <a:sym typeface="Comic Sans MS"/>
                      </a:endParaRPr>
                    </a:p>
                    <a:p>
                      <a:pPr marL="0" marR="0" lvl="0" indent="0" algn="l" rtl="0">
                        <a:spcBef>
                          <a:spcPts val="0"/>
                        </a:spcBef>
                        <a:spcAft>
                          <a:spcPts val="0"/>
                        </a:spcAft>
                        <a:buNone/>
                      </a:pPr>
                      <a:endParaRPr sz="1200" i="1">
                        <a:latin typeface="Comic Sans MS"/>
                        <a:ea typeface="Comic Sans MS"/>
                        <a:cs typeface="Comic Sans MS"/>
                        <a:sym typeface="Comic Sans MS"/>
                      </a:endParaRPr>
                    </a:p>
                    <a:p>
                      <a:pPr marL="0" marR="0" lvl="0" indent="0" algn="l" rtl="0">
                        <a:spcBef>
                          <a:spcPts val="0"/>
                        </a:spcBef>
                        <a:spcAft>
                          <a:spcPts val="0"/>
                        </a:spcAft>
                        <a:buNone/>
                      </a:pPr>
                      <a:endParaRPr sz="1200" i="1">
                        <a:latin typeface="Comic Sans MS"/>
                        <a:ea typeface="Comic Sans MS"/>
                        <a:cs typeface="Comic Sans MS"/>
                        <a:sym typeface="Comic Sans MS"/>
                      </a:endParaRPr>
                    </a:p>
                    <a:p>
                      <a:pPr marL="0" marR="0" lvl="0" indent="0" algn="l" rtl="0">
                        <a:spcBef>
                          <a:spcPts val="0"/>
                        </a:spcBef>
                        <a:spcAft>
                          <a:spcPts val="0"/>
                        </a:spcAft>
                        <a:buNone/>
                      </a:pPr>
                      <a:endParaRPr sz="1200" i="1">
                        <a:latin typeface="Comic Sans MS"/>
                        <a:ea typeface="Comic Sans MS"/>
                        <a:cs typeface="Comic Sans MS"/>
                        <a:sym typeface="Comic Sans MS"/>
                      </a:endParaRPr>
                    </a:p>
                    <a:p>
                      <a:pPr marL="0" marR="0" lvl="0" indent="0" algn="l" rtl="0">
                        <a:spcBef>
                          <a:spcPts val="0"/>
                        </a:spcBef>
                        <a:spcAft>
                          <a:spcPts val="0"/>
                        </a:spcAft>
                        <a:buNone/>
                      </a:pPr>
                      <a:r>
                        <a:rPr lang="en-GB" sz="1200" i="1">
                          <a:latin typeface="Comic Sans MS"/>
                          <a:ea typeface="Comic Sans MS"/>
                          <a:cs typeface="Comic Sans MS"/>
                          <a:sym typeface="Comic Sans MS"/>
                        </a:rPr>
                        <a:t>‘</a:t>
                      </a:r>
                      <a:r>
                        <a:rPr lang="en-GB" sz="1200" b="1" i="1">
                          <a:latin typeface="Comic Sans MS"/>
                          <a:ea typeface="Comic Sans MS"/>
                          <a:cs typeface="Comic Sans MS"/>
                          <a:sym typeface="Comic Sans MS"/>
                        </a:rPr>
                        <a:t>die Gurus’</a:t>
                      </a:r>
                      <a:endParaRPr/>
                    </a:p>
                  </a:txBody>
                  <a:tcPr marL="91450" marR="91450" marT="45725" marB="45725"/>
                </a:tc>
                <a:tc>
                  <a:txBody>
                    <a:bodyPr/>
                    <a:lstStyle/>
                    <a:p>
                      <a:pPr marL="0" marR="0" lvl="0" indent="0" algn="l" rtl="0">
                        <a:spcBef>
                          <a:spcPts val="0"/>
                        </a:spcBef>
                        <a:spcAft>
                          <a:spcPts val="0"/>
                        </a:spcAft>
                        <a:buNone/>
                      </a:pPr>
                      <a:endParaRPr sz="1200" i="1">
                        <a:latin typeface="Comic Sans MS"/>
                        <a:ea typeface="Comic Sans MS"/>
                        <a:cs typeface="Comic Sans MS"/>
                        <a:sym typeface="Comic Sans MS"/>
                      </a:endParaRPr>
                    </a:p>
                    <a:p>
                      <a:pPr marL="0" marR="0" lvl="0" indent="0" algn="l" rtl="0">
                        <a:spcBef>
                          <a:spcPts val="0"/>
                        </a:spcBef>
                        <a:spcAft>
                          <a:spcPts val="0"/>
                        </a:spcAft>
                        <a:buNone/>
                      </a:pPr>
                      <a:endParaRPr sz="1200" i="1">
                        <a:latin typeface="Comic Sans MS"/>
                        <a:ea typeface="Comic Sans MS"/>
                        <a:cs typeface="Comic Sans MS"/>
                        <a:sym typeface="Comic Sans MS"/>
                      </a:endParaRPr>
                    </a:p>
                    <a:p>
                      <a:pPr marL="0" marR="0" lvl="0" indent="0" algn="l" rtl="0">
                        <a:spcBef>
                          <a:spcPts val="0"/>
                        </a:spcBef>
                        <a:spcAft>
                          <a:spcPts val="0"/>
                        </a:spcAft>
                        <a:buNone/>
                      </a:pPr>
                      <a:endParaRPr sz="1200" i="0">
                        <a:latin typeface="Comic Sans MS"/>
                        <a:ea typeface="Comic Sans MS"/>
                        <a:cs typeface="Comic Sans MS"/>
                        <a:sym typeface="Comic Sans MS"/>
                      </a:endParaRPr>
                    </a:p>
                    <a:p>
                      <a:pPr marL="0" marR="0" lvl="0" indent="0" algn="l" rtl="0">
                        <a:spcBef>
                          <a:spcPts val="0"/>
                        </a:spcBef>
                        <a:spcAft>
                          <a:spcPts val="0"/>
                        </a:spcAft>
                        <a:buNone/>
                      </a:pPr>
                      <a:endParaRPr sz="1200" i="0">
                        <a:latin typeface="Comic Sans MS"/>
                        <a:ea typeface="Comic Sans MS"/>
                        <a:cs typeface="Comic Sans MS"/>
                        <a:sym typeface="Comic Sans MS"/>
                      </a:endParaRPr>
                    </a:p>
                    <a:p>
                      <a:pPr marL="0" marR="0" lvl="0" indent="0" algn="l" rtl="0">
                        <a:spcBef>
                          <a:spcPts val="0"/>
                        </a:spcBef>
                        <a:spcAft>
                          <a:spcPts val="0"/>
                        </a:spcAft>
                        <a:buNone/>
                      </a:pPr>
                      <a:endParaRPr sz="1200" i="0">
                        <a:latin typeface="Comic Sans MS"/>
                        <a:ea typeface="Comic Sans MS"/>
                        <a:cs typeface="Comic Sans MS"/>
                        <a:sym typeface="Comic Sans MS"/>
                      </a:endParaRPr>
                    </a:p>
                    <a:p>
                      <a:pPr marL="0" marR="0" lvl="0" indent="0" algn="l" rtl="0">
                        <a:spcBef>
                          <a:spcPts val="0"/>
                        </a:spcBef>
                        <a:spcAft>
                          <a:spcPts val="0"/>
                        </a:spcAft>
                        <a:buNone/>
                      </a:pPr>
                      <a:endParaRPr sz="1200" i="0">
                        <a:latin typeface="Comic Sans MS"/>
                        <a:ea typeface="Comic Sans MS"/>
                        <a:cs typeface="Comic Sans MS"/>
                        <a:sym typeface="Comic Sans MS"/>
                      </a:endParaRPr>
                    </a:p>
                    <a:p>
                      <a:pPr marL="0" marR="0" lvl="0" indent="0" algn="l" rtl="0">
                        <a:spcBef>
                          <a:spcPts val="0"/>
                        </a:spcBef>
                        <a:spcAft>
                          <a:spcPts val="0"/>
                        </a:spcAft>
                        <a:buNone/>
                      </a:pPr>
                      <a:endParaRPr sz="1200" i="0">
                        <a:latin typeface="Comic Sans MS"/>
                        <a:ea typeface="Comic Sans MS"/>
                        <a:cs typeface="Comic Sans MS"/>
                        <a:sym typeface="Comic Sans MS"/>
                      </a:endParaRPr>
                    </a:p>
                    <a:p>
                      <a:pPr marL="0" marR="0" lvl="0" indent="0" algn="l" rtl="0">
                        <a:spcBef>
                          <a:spcPts val="0"/>
                        </a:spcBef>
                        <a:spcAft>
                          <a:spcPts val="0"/>
                        </a:spcAft>
                        <a:buNone/>
                      </a:pPr>
                      <a:r>
                        <a:rPr lang="en-GB" sz="1200" b="1" i="0">
                          <a:latin typeface="Comic Sans MS"/>
                          <a:ea typeface="Comic Sans MS"/>
                          <a:cs typeface="Comic Sans MS"/>
                          <a:sym typeface="Comic Sans MS"/>
                        </a:rPr>
                        <a:t>weil</a:t>
                      </a:r>
                      <a:r>
                        <a:rPr lang="en-GB" sz="1200" i="1">
                          <a:latin typeface="Comic Sans MS"/>
                          <a:ea typeface="Comic Sans MS"/>
                          <a:cs typeface="Comic Sans MS"/>
                          <a:sym typeface="Comic Sans MS"/>
                        </a:rPr>
                        <a:t>/</a:t>
                      </a:r>
                      <a:endParaRPr/>
                    </a:p>
                    <a:p>
                      <a:pPr marL="0" marR="0" lvl="0" indent="0" algn="l" rtl="0">
                        <a:spcBef>
                          <a:spcPts val="0"/>
                        </a:spcBef>
                        <a:spcAft>
                          <a:spcPts val="0"/>
                        </a:spcAft>
                        <a:buNone/>
                      </a:pPr>
                      <a:r>
                        <a:rPr lang="en-GB" sz="1200" i="1">
                          <a:latin typeface="Comic Sans MS"/>
                          <a:ea typeface="Comic Sans MS"/>
                          <a:cs typeface="Comic Sans MS"/>
                          <a:sym typeface="Comic Sans MS"/>
                        </a:rPr>
                        <a:t>because</a:t>
                      </a:r>
                      <a:endParaRPr/>
                    </a:p>
                  </a:txBody>
                  <a:tcPr marL="91450" marR="91450" marT="45725" marB="45725"/>
                </a:tc>
                <a:tc>
                  <a:txBody>
                    <a:bodyPr/>
                    <a:lstStyle/>
                    <a:p>
                      <a:pPr marL="0" marR="0" lvl="0" indent="0" algn="l" rtl="0">
                        <a:spcBef>
                          <a:spcPts val="0"/>
                        </a:spcBef>
                        <a:spcAft>
                          <a:spcPts val="0"/>
                        </a:spcAft>
                        <a:buNone/>
                      </a:pPr>
                      <a:endParaRPr sz="1200" i="1">
                        <a:latin typeface="Comic Sans MS"/>
                        <a:ea typeface="Comic Sans MS"/>
                        <a:cs typeface="Comic Sans MS"/>
                        <a:sym typeface="Comic Sans MS"/>
                      </a:endParaRPr>
                    </a:p>
                    <a:p>
                      <a:pPr marL="0" marR="0" lvl="0" indent="0" algn="l" rtl="0">
                        <a:spcBef>
                          <a:spcPts val="0"/>
                        </a:spcBef>
                        <a:spcAft>
                          <a:spcPts val="0"/>
                        </a:spcAft>
                        <a:buNone/>
                      </a:pPr>
                      <a:endParaRPr sz="1200" i="1">
                        <a:latin typeface="Comic Sans MS"/>
                        <a:ea typeface="Comic Sans MS"/>
                        <a:cs typeface="Comic Sans MS"/>
                        <a:sym typeface="Comic Sans MS"/>
                      </a:endParaRPr>
                    </a:p>
                    <a:p>
                      <a:pPr marL="0" marR="0" lvl="0" indent="0" algn="l" rtl="0">
                        <a:spcBef>
                          <a:spcPts val="0"/>
                        </a:spcBef>
                        <a:spcAft>
                          <a:spcPts val="0"/>
                        </a:spcAft>
                        <a:buNone/>
                      </a:pPr>
                      <a:endParaRPr sz="1200" i="1">
                        <a:latin typeface="Comic Sans MS"/>
                        <a:ea typeface="Comic Sans MS"/>
                        <a:cs typeface="Comic Sans MS"/>
                        <a:sym typeface="Comic Sans MS"/>
                      </a:endParaRPr>
                    </a:p>
                    <a:p>
                      <a:pPr marL="0" marR="0" lvl="0" indent="0" algn="l" rtl="0">
                        <a:spcBef>
                          <a:spcPts val="0"/>
                        </a:spcBef>
                        <a:spcAft>
                          <a:spcPts val="0"/>
                        </a:spcAft>
                        <a:buNone/>
                      </a:pPr>
                      <a:r>
                        <a:rPr lang="en-GB" sz="1200" b="1" i="0">
                          <a:latin typeface="Comic Sans MS"/>
                          <a:ea typeface="Comic Sans MS"/>
                          <a:cs typeface="Comic Sans MS"/>
                          <a:sym typeface="Comic Sans MS"/>
                        </a:rPr>
                        <a:t>sie</a:t>
                      </a:r>
                      <a:r>
                        <a:rPr lang="en-GB" sz="1200" i="1">
                          <a:latin typeface="Comic Sans MS"/>
                          <a:ea typeface="Comic Sans MS"/>
                          <a:cs typeface="Comic Sans MS"/>
                          <a:sym typeface="Comic Sans MS"/>
                        </a:rPr>
                        <a:t>/it</a:t>
                      </a:r>
                      <a:endParaRPr/>
                    </a:p>
                    <a:p>
                      <a:pPr marL="0" marR="0" lvl="0" indent="0" algn="l" rtl="0">
                        <a:spcBef>
                          <a:spcPts val="0"/>
                        </a:spcBef>
                        <a:spcAft>
                          <a:spcPts val="0"/>
                        </a:spcAft>
                        <a:buNone/>
                      </a:pPr>
                      <a:endParaRPr sz="1200" i="1">
                        <a:latin typeface="Comic Sans MS"/>
                        <a:ea typeface="Comic Sans MS"/>
                        <a:cs typeface="Comic Sans MS"/>
                        <a:sym typeface="Comic Sans MS"/>
                      </a:endParaRPr>
                    </a:p>
                    <a:p>
                      <a:pPr marL="0" marR="0" lvl="0" indent="0" algn="l" rtl="0">
                        <a:spcBef>
                          <a:spcPts val="0"/>
                        </a:spcBef>
                        <a:spcAft>
                          <a:spcPts val="0"/>
                        </a:spcAft>
                        <a:buNone/>
                      </a:pPr>
                      <a:endParaRPr sz="1200" i="1">
                        <a:latin typeface="Comic Sans MS"/>
                        <a:ea typeface="Comic Sans MS"/>
                        <a:cs typeface="Comic Sans MS"/>
                        <a:sym typeface="Comic Sans MS"/>
                      </a:endParaRPr>
                    </a:p>
                    <a:p>
                      <a:pPr marL="0" marR="0" lvl="0" indent="0" algn="l" rtl="0">
                        <a:spcBef>
                          <a:spcPts val="0"/>
                        </a:spcBef>
                        <a:spcAft>
                          <a:spcPts val="0"/>
                        </a:spcAft>
                        <a:buNone/>
                      </a:pPr>
                      <a:endParaRPr sz="1200" i="1">
                        <a:latin typeface="Comic Sans MS"/>
                        <a:ea typeface="Comic Sans MS"/>
                        <a:cs typeface="Comic Sans MS"/>
                        <a:sym typeface="Comic Sans MS"/>
                      </a:endParaRPr>
                    </a:p>
                    <a:p>
                      <a:pPr marL="0" marR="0" lvl="0" indent="0" algn="l" rtl="0">
                        <a:spcBef>
                          <a:spcPts val="0"/>
                        </a:spcBef>
                        <a:spcAft>
                          <a:spcPts val="0"/>
                        </a:spcAft>
                        <a:buNone/>
                      </a:pPr>
                      <a:endParaRPr sz="1200" i="1">
                        <a:latin typeface="Comic Sans MS"/>
                        <a:ea typeface="Comic Sans MS"/>
                        <a:cs typeface="Comic Sans MS"/>
                        <a:sym typeface="Comic Sans MS"/>
                      </a:endParaRPr>
                    </a:p>
                    <a:p>
                      <a:pPr marL="0" marR="0" lvl="0" indent="0" algn="l" rtl="0">
                        <a:spcBef>
                          <a:spcPts val="0"/>
                        </a:spcBef>
                        <a:spcAft>
                          <a:spcPts val="0"/>
                        </a:spcAft>
                        <a:buNone/>
                      </a:pPr>
                      <a:endParaRPr sz="1200" i="1">
                        <a:latin typeface="Comic Sans MS"/>
                        <a:ea typeface="Comic Sans MS"/>
                        <a:cs typeface="Comic Sans MS"/>
                        <a:sym typeface="Comic Sans MS"/>
                      </a:endParaRPr>
                    </a:p>
                    <a:p>
                      <a:pPr marL="0" marR="0" lvl="0" indent="0" algn="l" rtl="0">
                        <a:spcBef>
                          <a:spcPts val="0"/>
                        </a:spcBef>
                        <a:spcAft>
                          <a:spcPts val="0"/>
                        </a:spcAft>
                        <a:buNone/>
                      </a:pPr>
                      <a:r>
                        <a:rPr lang="en-GB" sz="1100" b="1" i="0">
                          <a:latin typeface="Comic Sans MS"/>
                          <a:ea typeface="Comic Sans MS"/>
                          <a:cs typeface="Comic Sans MS"/>
                          <a:sym typeface="Comic Sans MS"/>
                        </a:rPr>
                        <a:t>sie/</a:t>
                      </a:r>
                      <a:r>
                        <a:rPr lang="en-GB" sz="1100" i="1">
                          <a:latin typeface="Comic Sans MS"/>
                          <a:ea typeface="Comic Sans MS"/>
                          <a:cs typeface="Comic Sans MS"/>
                          <a:sym typeface="Comic Sans MS"/>
                        </a:rPr>
                        <a:t>she</a:t>
                      </a:r>
                      <a:endParaRPr/>
                    </a:p>
                    <a:p>
                      <a:pPr marL="0" marR="0" lvl="0" indent="0" algn="l" rtl="0">
                        <a:spcBef>
                          <a:spcPts val="0"/>
                        </a:spcBef>
                        <a:spcAft>
                          <a:spcPts val="0"/>
                        </a:spcAft>
                        <a:buNone/>
                      </a:pPr>
                      <a:endParaRPr sz="1100" i="1">
                        <a:latin typeface="Comic Sans MS"/>
                        <a:ea typeface="Comic Sans MS"/>
                        <a:cs typeface="Comic Sans MS"/>
                        <a:sym typeface="Comic Sans MS"/>
                      </a:endParaRPr>
                    </a:p>
                    <a:p>
                      <a:pPr marL="0" marR="0" lvl="0" indent="0" algn="l" rtl="0">
                        <a:spcBef>
                          <a:spcPts val="0"/>
                        </a:spcBef>
                        <a:spcAft>
                          <a:spcPts val="0"/>
                        </a:spcAft>
                        <a:buNone/>
                      </a:pPr>
                      <a:r>
                        <a:rPr lang="en-GB" sz="1100" b="1" i="0">
                          <a:latin typeface="Comic Sans MS"/>
                          <a:ea typeface="Comic Sans MS"/>
                          <a:cs typeface="Comic Sans MS"/>
                          <a:sym typeface="Comic Sans MS"/>
                        </a:rPr>
                        <a:t>er</a:t>
                      </a:r>
                      <a:r>
                        <a:rPr lang="en-GB" sz="1100" i="1">
                          <a:latin typeface="Comic Sans MS"/>
                          <a:ea typeface="Comic Sans MS"/>
                          <a:cs typeface="Comic Sans MS"/>
                          <a:sym typeface="Comic Sans MS"/>
                        </a:rPr>
                        <a:t>/he</a:t>
                      </a:r>
                      <a:endParaRPr/>
                    </a:p>
                    <a:p>
                      <a:pPr marL="0" marR="0" lvl="0" indent="0" algn="l" rtl="0">
                        <a:spcBef>
                          <a:spcPts val="0"/>
                        </a:spcBef>
                        <a:spcAft>
                          <a:spcPts val="0"/>
                        </a:spcAft>
                        <a:buNone/>
                      </a:pPr>
                      <a:endParaRPr sz="1100" i="1">
                        <a:latin typeface="Comic Sans MS"/>
                        <a:ea typeface="Comic Sans MS"/>
                        <a:cs typeface="Comic Sans MS"/>
                        <a:sym typeface="Comic Sans MS"/>
                      </a:endParaRPr>
                    </a:p>
                    <a:p>
                      <a:pPr marL="0" marR="0" lvl="0" indent="0" algn="l" rtl="0">
                        <a:spcBef>
                          <a:spcPts val="0"/>
                        </a:spcBef>
                        <a:spcAft>
                          <a:spcPts val="0"/>
                        </a:spcAft>
                        <a:buNone/>
                      </a:pPr>
                      <a:r>
                        <a:rPr lang="en-GB" sz="1100" b="1" i="0">
                          <a:latin typeface="Comic Sans MS"/>
                          <a:ea typeface="Comic Sans MS"/>
                          <a:cs typeface="Comic Sans MS"/>
                          <a:sym typeface="Comic Sans MS"/>
                        </a:rPr>
                        <a:t>es</a:t>
                      </a:r>
                      <a:r>
                        <a:rPr lang="en-GB" sz="1100" b="1" i="1">
                          <a:latin typeface="Comic Sans MS"/>
                          <a:ea typeface="Comic Sans MS"/>
                          <a:cs typeface="Comic Sans MS"/>
                          <a:sym typeface="Comic Sans MS"/>
                        </a:rPr>
                        <a:t>/</a:t>
                      </a:r>
                      <a:r>
                        <a:rPr lang="en-GB" sz="1100" i="1">
                          <a:latin typeface="Comic Sans MS"/>
                          <a:ea typeface="Comic Sans MS"/>
                          <a:cs typeface="Comic Sans MS"/>
                          <a:sym typeface="Comic Sans MS"/>
                        </a:rPr>
                        <a:t>it</a:t>
                      </a:r>
                      <a:endParaRPr/>
                    </a:p>
                  </a:txBody>
                  <a:tcPr marL="91450" marR="91450" marT="45725" marB="45725"/>
                </a:tc>
                <a:tc>
                  <a:txBody>
                    <a:bodyPr/>
                    <a:lstStyle/>
                    <a:p>
                      <a:pPr marL="0" marR="0" lvl="0" indent="0" algn="l" rtl="0">
                        <a:spcBef>
                          <a:spcPts val="0"/>
                        </a:spcBef>
                        <a:spcAft>
                          <a:spcPts val="0"/>
                        </a:spcAft>
                        <a:buNone/>
                      </a:pPr>
                      <a:r>
                        <a:rPr lang="en-GB" sz="1200" b="1">
                          <a:latin typeface="Comic Sans MS"/>
                          <a:ea typeface="Comic Sans MS"/>
                          <a:cs typeface="Comic Sans MS"/>
                          <a:sym typeface="Comic Sans MS"/>
                        </a:rPr>
                        <a:t>monoton</a:t>
                      </a:r>
                      <a:r>
                        <a:rPr lang="en-GB" sz="1200">
                          <a:latin typeface="Comic Sans MS"/>
                          <a:ea typeface="Comic Sans MS"/>
                          <a:cs typeface="Comic Sans MS"/>
                          <a:sym typeface="Comic Sans MS"/>
                        </a:rPr>
                        <a:t>/ </a:t>
                      </a:r>
                      <a:r>
                        <a:rPr lang="en-GB" sz="1200" i="1">
                          <a:latin typeface="Comic Sans MS"/>
                          <a:ea typeface="Comic Sans MS"/>
                          <a:cs typeface="Comic Sans MS"/>
                          <a:sym typeface="Comic Sans MS"/>
                        </a:rPr>
                        <a:t>monotonous</a:t>
                      </a:r>
                      <a:endParaRPr/>
                    </a:p>
                    <a:p>
                      <a:pPr marL="0" marR="0" lvl="0" indent="0" algn="l" rtl="0">
                        <a:spcBef>
                          <a:spcPts val="0"/>
                        </a:spcBef>
                        <a:spcAft>
                          <a:spcPts val="0"/>
                        </a:spcAft>
                        <a:buNone/>
                      </a:pPr>
                      <a:r>
                        <a:rPr lang="en-GB" sz="1200" b="1">
                          <a:latin typeface="Comic Sans MS"/>
                          <a:ea typeface="Comic Sans MS"/>
                          <a:cs typeface="Comic Sans MS"/>
                          <a:sym typeface="Comic Sans MS"/>
                        </a:rPr>
                        <a:t>lustig</a:t>
                      </a:r>
                      <a:r>
                        <a:rPr lang="en-GB" sz="1200">
                          <a:latin typeface="Comic Sans MS"/>
                          <a:ea typeface="Comic Sans MS"/>
                          <a:cs typeface="Comic Sans MS"/>
                          <a:sym typeface="Comic Sans MS"/>
                        </a:rPr>
                        <a:t>/</a:t>
                      </a:r>
                      <a:r>
                        <a:rPr lang="en-GB" sz="1200" i="1">
                          <a:latin typeface="Comic Sans MS"/>
                          <a:ea typeface="Comic Sans MS"/>
                          <a:cs typeface="Comic Sans MS"/>
                          <a:sym typeface="Comic Sans MS"/>
                        </a:rPr>
                        <a:t>funny</a:t>
                      </a:r>
                      <a:endParaRPr sz="1200" i="1">
                        <a:latin typeface="Comic Sans MS"/>
                        <a:ea typeface="Comic Sans MS"/>
                        <a:cs typeface="Comic Sans MS"/>
                        <a:sym typeface="Comic Sans MS"/>
                      </a:endParaRPr>
                    </a:p>
                    <a:p>
                      <a:pPr marL="0" marR="0" lvl="0" indent="0" algn="l" rtl="0">
                        <a:spcBef>
                          <a:spcPts val="0"/>
                        </a:spcBef>
                        <a:spcAft>
                          <a:spcPts val="0"/>
                        </a:spcAft>
                        <a:buNone/>
                      </a:pPr>
                      <a:r>
                        <a:rPr lang="en-GB" sz="1200" b="1">
                          <a:latin typeface="Comic Sans MS"/>
                          <a:ea typeface="Comic Sans MS"/>
                          <a:cs typeface="Comic Sans MS"/>
                          <a:sym typeface="Comic Sans MS"/>
                        </a:rPr>
                        <a:t>originell/</a:t>
                      </a:r>
                      <a:r>
                        <a:rPr lang="en-GB" sz="1200" i="1">
                          <a:latin typeface="Comic Sans MS"/>
                          <a:ea typeface="Comic Sans MS"/>
                          <a:cs typeface="Comic Sans MS"/>
                          <a:sym typeface="Comic Sans MS"/>
                        </a:rPr>
                        <a:t>original</a:t>
                      </a:r>
                      <a:r>
                        <a:rPr lang="en-GB" sz="1200">
                          <a:latin typeface="Comic Sans MS"/>
                          <a:ea typeface="Comic Sans MS"/>
                          <a:cs typeface="Comic Sans MS"/>
                          <a:sym typeface="Comic Sans MS"/>
                        </a:rPr>
                        <a:t>	</a:t>
                      </a:r>
                      <a:endParaRPr/>
                    </a:p>
                    <a:p>
                      <a:pPr marL="0" marR="0" lvl="0" indent="0" algn="l" rtl="0">
                        <a:spcBef>
                          <a:spcPts val="0"/>
                        </a:spcBef>
                        <a:spcAft>
                          <a:spcPts val="0"/>
                        </a:spcAft>
                        <a:buNone/>
                      </a:pPr>
                      <a:r>
                        <a:rPr lang="en-GB" sz="1200" b="1">
                          <a:latin typeface="Comic Sans MS"/>
                          <a:ea typeface="Comic Sans MS"/>
                          <a:cs typeface="Comic Sans MS"/>
                          <a:sym typeface="Comic Sans MS"/>
                        </a:rPr>
                        <a:t>melodisch</a:t>
                      </a:r>
                      <a:r>
                        <a:rPr lang="en-GB" sz="1200">
                          <a:latin typeface="Comic Sans MS"/>
                          <a:ea typeface="Comic Sans MS"/>
                          <a:cs typeface="Comic Sans MS"/>
                          <a:sym typeface="Comic Sans MS"/>
                        </a:rPr>
                        <a:t>/</a:t>
                      </a:r>
                      <a:r>
                        <a:rPr lang="en-GB" sz="1200" i="1">
                          <a:latin typeface="Comic Sans MS"/>
                          <a:ea typeface="Comic Sans MS"/>
                          <a:cs typeface="Comic Sans MS"/>
                          <a:sym typeface="Comic Sans MS"/>
                        </a:rPr>
                        <a:t>tuneful/melodic</a:t>
                      </a:r>
                      <a:endParaRPr sz="1200" i="1">
                        <a:latin typeface="Comic Sans MS"/>
                        <a:ea typeface="Comic Sans MS"/>
                        <a:cs typeface="Comic Sans MS"/>
                        <a:sym typeface="Comic Sans MS"/>
                      </a:endParaRPr>
                    </a:p>
                    <a:p>
                      <a:pPr marL="0" marR="0" lvl="0" indent="0" algn="l" rtl="0">
                        <a:spcBef>
                          <a:spcPts val="0"/>
                        </a:spcBef>
                        <a:spcAft>
                          <a:spcPts val="0"/>
                        </a:spcAft>
                        <a:buNone/>
                      </a:pPr>
                      <a:r>
                        <a:rPr lang="en-GB" sz="1200" b="1">
                          <a:latin typeface="Comic Sans MS"/>
                          <a:ea typeface="Comic Sans MS"/>
                          <a:cs typeface="Comic Sans MS"/>
                          <a:sym typeface="Comic Sans MS"/>
                        </a:rPr>
                        <a:t>energiegeladen</a:t>
                      </a:r>
                      <a:r>
                        <a:rPr lang="en-GB" sz="1200">
                          <a:latin typeface="Comic Sans MS"/>
                          <a:ea typeface="Comic Sans MS"/>
                          <a:cs typeface="Comic Sans MS"/>
                          <a:sym typeface="Comic Sans MS"/>
                        </a:rPr>
                        <a:t>/</a:t>
                      </a:r>
                      <a:r>
                        <a:rPr lang="en-GB" sz="1200" i="1">
                          <a:latin typeface="Comic Sans MS"/>
                          <a:ea typeface="Comic Sans MS"/>
                          <a:cs typeface="Comic Sans MS"/>
                          <a:sym typeface="Comic Sans MS"/>
                        </a:rPr>
                        <a:t>full of energy</a:t>
                      </a:r>
                      <a:endParaRPr sz="1200" i="1">
                        <a:latin typeface="Comic Sans MS"/>
                        <a:ea typeface="Comic Sans MS"/>
                        <a:cs typeface="Comic Sans MS"/>
                        <a:sym typeface="Comic Sans MS"/>
                      </a:endParaRPr>
                    </a:p>
                    <a:p>
                      <a:pPr marL="0" marR="0" lvl="0" indent="0" algn="l" rtl="0">
                        <a:spcBef>
                          <a:spcPts val="0"/>
                        </a:spcBef>
                        <a:spcAft>
                          <a:spcPts val="0"/>
                        </a:spcAft>
                        <a:buNone/>
                      </a:pPr>
                      <a:r>
                        <a:rPr lang="en-GB" sz="1200" b="1">
                          <a:latin typeface="Comic Sans MS"/>
                          <a:ea typeface="Comic Sans MS"/>
                          <a:cs typeface="Comic Sans MS"/>
                          <a:sym typeface="Comic Sans MS"/>
                        </a:rPr>
                        <a:t>dynamisch</a:t>
                      </a:r>
                      <a:r>
                        <a:rPr lang="en-GB" sz="1200">
                          <a:latin typeface="Comic Sans MS"/>
                          <a:ea typeface="Comic Sans MS"/>
                          <a:cs typeface="Comic Sans MS"/>
                          <a:sym typeface="Comic Sans MS"/>
                        </a:rPr>
                        <a:t>/</a:t>
                      </a:r>
                      <a:r>
                        <a:rPr lang="en-GB" sz="1200" i="1">
                          <a:latin typeface="Comic Sans MS"/>
                          <a:ea typeface="Comic Sans MS"/>
                          <a:cs typeface="Comic Sans MS"/>
                          <a:sym typeface="Comic Sans MS"/>
                        </a:rPr>
                        <a:t>dynamic</a:t>
                      </a:r>
                      <a:endParaRPr/>
                    </a:p>
                    <a:p>
                      <a:pPr marL="0" marR="0" lvl="0" indent="0" algn="l" rtl="0">
                        <a:spcBef>
                          <a:spcPts val="0"/>
                        </a:spcBef>
                        <a:spcAft>
                          <a:spcPts val="0"/>
                        </a:spcAft>
                        <a:buNone/>
                      </a:pPr>
                      <a:r>
                        <a:rPr lang="en-GB" sz="1200" b="1">
                          <a:latin typeface="Comic Sans MS"/>
                          <a:ea typeface="Comic Sans MS"/>
                          <a:cs typeface="Comic Sans MS"/>
                          <a:sym typeface="Comic Sans MS"/>
                        </a:rPr>
                        <a:t>kreativ/</a:t>
                      </a:r>
                      <a:r>
                        <a:rPr lang="en-GB" sz="1200" i="1">
                          <a:latin typeface="Comic Sans MS"/>
                          <a:ea typeface="Comic Sans MS"/>
                          <a:cs typeface="Comic Sans MS"/>
                          <a:sym typeface="Comic Sans MS"/>
                        </a:rPr>
                        <a:t>creative</a:t>
                      </a:r>
                      <a:endParaRPr sz="1200" i="1">
                        <a:latin typeface="Comic Sans MS"/>
                        <a:ea typeface="Comic Sans MS"/>
                        <a:cs typeface="Comic Sans MS"/>
                        <a:sym typeface="Comic Sans MS"/>
                      </a:endParaRPr>
                    </a:p>
                    <a:p>
                      <a:pPr marL="0" marR="0" lvl="0" indent="0" algn="l" rtl="0">
                        <a:spcBef>
                          <a:spcPts val="0"/>
                        </a:spcBef>
                        <a:spcAft>
                          <a:spcPts val="0"/>
                        </a:spcAft>
                        <a:buNone/>
                      </a:pPr>
                      <a:r>
                        <a:rPr lang="en-GB" sz="1200" b="1">
                          <a:latin typeface="Comic Sans MS"/>
                          <a:ea typeface="Comic Sans MS"/>
                          <a:cs typeface="Comic Sans MS"/>
                          <a:sym typeface="Comic Sans MS"/>
                        </a:rPr>
                        <a:t>nervig</a:t>
                      </a:r>
                      <a:r>
                        <a:rPr lang="en-GB" sz="1200">
                          <a:latin typeface="Comic Sans MS"/>
                          <a:ea typeface="Comic Sans MS"/>
                          <a:cs typeface="Comic Sans MS"/>
                          <a:sym typeface="Comic Sans MS"/>
                        </a:rPr>
                        <a:t>/</a:t>
                      </a:r>
                      <a:r>
                        <a:rPr lang="en-GB" sz="1200" i="1">
                          <a:latin typeface="Comic Sans MS"/>
                          <a:ea typeface="Comic Sans MS"/>
                          <a:cs typeface="Comic Sans MS"/>
                          <a:sym typeface="Comic Sans MS"/>
                        </a:rPr>
                        <a:t>annoying</a:t>
                      </a:r>
                      <a:endParaRPr/>
                    </a:p>
                    <a:p>
                      <a:pPr marL="0" marR="0" lvl="0" indent="0" algn="l" rtl="0">
                        <a:spcBef>
                          <a:spcPts val="0"/>
                        </a:spcBef>
                        <a:spcAft>
                          <a:spcPts val="0"/>
                        </a:spcAft>
                        <a:buNone/>
                      </a:pPr>
                      <a:r>
                        <a:rPr lang="en-GB" sz="1200" b="1" i="0">
                          <a:latin typeface="Comic Sans MS"/>
                          <a:ea typeface="Comic Sans MS"/>
                          <a:cs typeface="Comic Sans MS"/>
                          <a:sym typeface="Comic Sans MS"/>
                        </a:rPr>
                        <a:t>cooler</a:t>
                      </a:r>
                      <a:r>
                        <a:rPr lang="en-GB" sz="1200" i="1">
                          <a:latin typeface="Comic Sans MS"/>
                          <a:ea typeface="Comic Sans MS"/>
                          <a:cs typeface="Comic Sans MS"/>
                          <a:sym typeface="Comic Sans MS"/>
                        </a:rPr>
                        <a:t>/cooler</a:t>
                      </a:r>
                      <a:endParaRPr/>
                    </a:p>
                    <a:p>
                      <a:pPr marL="0" marR="0" lvl="0" indent="0" algn="l" rtl="0">
                        <a:spcBef>
                          <a:spcPts val="0"/>
                        </a:spcBef>
                        <a:spcAft>
                          <a:spcPts val="0"/>
                        </a:spcAft>
                        <a:buNone/>
                      </a:pPr>
                      <a:r>
                        <a:rPr lang="en-GB" sz="1200" b="1" i="0">
                          <a:latin typeface="Comic Sans MS"/>
                          <a:ea typeface="Comic Sans MS"/>
                          <a:cs typeface="Comic Sans MS"/>
                          <a:sym typeface="Comic Sans MS"/>
                        </a:rPr>
                        <a:t>lauter</a:t>
                      </a:r>
                      <a:r>
                        <a:rPr lang="en-GB" sz="1200" i="1">
                          <a:latin typeface="Comic Sans MS"/>
                          <a:ea typeface="Comic Sans MS"/>
                          <a:cs typeface="Comic Sans MS"/>
                          <a:sym typeface="Comic Sans MS"/>
                        </a:rPr>
                        <a:t>/louder</a:t>
                      </a:r>
                      <a:endParaRPr/>
                    </a:p>
                    <a:p>
                      <a:pPr marL="0" marR="0" lvl="0" indent="0" algn="l" rtl="0">
                        <a:spcBef>
                          <a:spcPts val="0"/>
                        </a:spcBef>
                        <a:spcAft>
                          <a:spcPts val="0"/>
                        </a:spcAft>
                        <a:buNone/>
                      </a:pPr>
                      <a:r>
                        <a:rPr lang="en-GB" sz="1200" b="1">
                          <a:latin typeface="Comic Sans MS"/>
                          <a:ea typeface="Comic Sans MS"/>
                          <a:cs typeface="Comic Sans MS"/>
                          <a:sym typeface="Comic Sans MS"/>
                        </a:rPr>
                        <a:t>modisch</a:t>
                      </a:r>
                      <a:r>
                        <a:rPr lang="en-GB" sz="1200">
                          <a:latin typeface="Comic Sans MS"/>
                          <a:ea typeface="Comic Sans MS"/>
                          <a:cs typeface="Comic Sans MS"/>
                          <a:sym typeface="Comic Sans MS"/>
                        </a:rPr>
                        <a:t>/</a:t>
                      </a:r>
                      <a:r>
                        <a:rPr lang="en-GB" sz="1200" i="1">
                          <a:latin typeface="Comic Sans MS"/>
                          <a:ea typeface="Comic Sans MS"/>
                          <a:cs typeface="Comic Sans MS"/>
                          <a:sym typeface="Comic Sans MS"/>
                        </a:rPr>
                        <a:t>fashionable</a:t>
                      </a:r>
                      <a:endParaRPr/>
                    </a:p>
                    <a:p>
                      <a:pPr marL="0" marR="0" lvl="0" indent="0" algn="l" rtl="0">
                        <a:spcBef>
                          <a:spcPts val="0"/>
                        </a:spcBef>
                        <a:spcAft>
                          <a:spcPts val="0"/>
                        </a:spcAft>
                        <a:buNone/>
                      </a:pPr>
                      <a:r>
                        <a:rPr lang="en-GB" sz="1200" b="1">
                          <a:latin typeface="Comic Sans MS"/>
                          <a:ea typeface="Comic Sans MS"/>
                          <a:cs typeface="Comic Sans MS"/>
                          <a:sym typeface="Comic Sans MS"/>
                        </a:rPr>
                        <a:t>altmodisch</a:t>
                      </a:r>
                      <a:r>
                        <a:rPr lang="en-GB" sz="1200">
                          <a:latin typeface="Comic Sans MS"/>
                          <a:ea typeface="Comic Sans MS"/>
                          <a:cs typeface="Comic Sans MS"/>
                          <a:sym typeface="Comic Sans MS"/>
                        </a:rPr>
                        <a:t>/</a:t>
                      </a:r>
                      <a:r>
                        <a:rPr lang="en-GB" sz="1200" i="1">
                          <a:latin typeface="Comic Sans MS"/>
                          <a:ea typeface="Comic Sans MS"/>
                          <a:cs typeface="Comic Sans MS"/>
                          <a:sym typeface="Comic Sans MS"/>
                        </a:rPr>
                        <a:t>old fashioned</a:t>
                      </a:r>
                      <a:endParaRPr/>
                    </a:p>
                    <a:p>
                      <a:pPr marL="0" marR="0" lvl="0" indent="0" algn="l" rtl="0">
                        <a:spcBef>
                          <a:spcPts val="0"/>
                        </a:spcBef>
                        <a:spcAft>
                          <a:spcPts val="0"/>
                        </a:spcAft>
                        <a:buNone/>
                      </a:pPr>
                      <a:r>
                        <a:rPr lang="en-GB" sz="1200" b="1">
                          <a:latin typeface="Comic Sans MS"/>
                          <a:ea typeface="Comic Sans MS"/>
                          <a:cs typeface="Comic Sans MS"/>
                          <a:sym typeface="Comic Sans MS"/>
                        </a:rPr>
                        <a:t>kitschig</a:t>
                      </a:r>
                      <a:r>
                        <a:rPr lang="en-GB" sz="1200">
                          <a:latin typeface="Comic Sans MS"/>
                          <a:ea typeface="Comic Sans MS"/>
                          <a:cs typeface="Comic Sans MS"/>
                          <a:sym typeface="Comic Sans MS"/>
                        </a:rPr>
                        <a:t>/</a:t>
                      </a:r>
                      <a:r>
                        <a:rPr lang="en-GB" sz="1200" i="1">
                          <a:latin typeface="Comic Sans MS"/>
                          <a:ea typeface="Comic Sans MS"/>
                          <a:cs typeface="Comic Sans MS"/>
                          <a:sym typeface="Comic Sans MS"/>
                        </a:rPr>
                        <a:t>corny</a:t>
                      </a:r>
                      <a:endParaRPr/>
                    </a:p>
                    <a:p>
                      <a:pPr marL="0" marR="0" lvl="0" indent="0" algn="l" rtl="0">
                        <a:spcBef>
                          <a:spcPts val="0"/>
                        </a:spcBef>
                        <a:spcAft>
                          <a:spcPts val="0"/>
                        </a:spcAft>
                        <a:buNone/>
                      </a:pPr>
                      <a:r>
                        <a:rPr lang="en-GB" sz="1200" b="1">
                          <a:latin typeface="Comic Sans MS"/>
                          <a:ea typeface="Comic Sans MS"/>
                          <a:cs typeface="Comic Sans MS"/>
                          <a:sym typeface="Comic Sans MS"/>
                        </a:rPr>
                        <a:t>sie gute Laune</a:t>
                      </a:r>
                      <a:r>
                        <a:rPr lang="en-GB" sz="1200" b="0">
                          <a:latin typeface="Comic Sans MS"/>
                          <a:ea typeface="Comic Sans MS"/>
                          <a:cs typeface="Comic Sans MS"/>
                          <a:sym typeface="Comic Sans MS"/>
                        </a:rPr>
                        <a:t>/</a:t>
                      </a:r>
                      <a:r>
                        <a:rPr lang="en-GB" sz="1200" b="0" i="1">
                          <a:latin typeface="Comic Sans MS"/>
                          <a:ea typeface="Comic Sans MS"/>
                          <a:cs typeface="Comic Sans MS"/>
                          <a:sym typeface="Comic Sans MS"/>
                        </a:rPr>
                        <a:t>it you in a good mood</a:t>
                      </a:r>
                      <a:endParaRPr/>
                    </a:p>
                    <a:p>
                      <a:pPr marL="0" marR="0" lvl="0" indent="0" algn="l" rtl="0">
                        <a:spcBef>
                          <a:spcPts val="0"/>
                        </a:spcBef>
                        <a:spcAft>
                          <a:spcPts val="0"/>
                        </a:spcAft>
                        <a:buNone/>
                      </a:pPr>
                      <a:r>
                        <a:rPr lang="en-GB" sz="1200" b="1">
                          <a:latin typeface="Comic Sans MS"/>
                          <a:ea typeface="Comic Sans MS"/>
                          <a:cs typeface="Comic Sans MS"/>
                          <a:sym typeface="Comic Sans MS"/>
                        </a:rPr>
                        <a:t>sie schlechte Laune</a:t>
                      </a:r>
                      <a:r>
                        <a:rPr lang="en-GB" sz="1200">
                          <a:latin typeface="Comic Sans MS"/>
                          <a:ea typeface="Comic Sans MS"/>
                          <a:cs typeface="Comic Sans MS"/>
                          <a:sym typeface="Comic Sans MS"/>
                        </a:rPr>
                        <a:t>/</a:t>
                      </a:r>
                      <a:r>
                        <a:rPr lang="en-GB" sz="1200" i="1">
                          <a:latin typeface="Comic Sans MS"/>
                          <a:ea typeface="Comic Sans MS"/>
                          <a:cs typeface="Comic Sans MS"/>
                          <a:sym typeface="Comic Sans MS"/>
                        </a:rPr>
                        <a:t>it you in a bad mood</a:t>
                      </a:r>
                      <a:endParaRPr sz="1200" i="1">
                        <a:latin typeface="Comic Sans MS"/>
                        <a:ea typeface="Comic Sans MS"/>
                        <a:cs typeface="Comic Sans MS"/>
                        <a:sym typeface="Comic Sans MS"/>
                      </a:endParaRPr>
                    </a:p>
                  </a:txBody>
                  <a:tcPr marL="91450" marR="91450" marT="45725" marB="45725"/>
                </a:tc>
                <a:tc>
                  <a:txBody>
                    <a:bodyPr/>
                    <a:lstStyle/>
                    <a:p>
                      <a:pPr marL="0" marR="0" lvl="0" indent="0" algn="l" rtl="0">
                        <a:spcBef>
                          <a:spcPts val="0"/>
                        </a:spcBef>
                        <a:spcAft>
                          <a:spcPts val="0"/>
                        </a:spcAft>
                        <a:buNone/>
                      </a:pPr>
                      <a:endParaRPr sz="1800"/>
                    </a:p>
                    <a:p>
                      <a:pPr marL="0" marR="0" lvl="0" indent="0" algn="l" rtl="0">
                        <a:spcBef>
                          <a:spcPts val="0"/>
                        </a:spcBef>
                        <a:spcAft>
                          <a:spcPts val="0"/>
                        </a:spcAft>
                        <a:buNone/>
                      </a:pPr>
                      <a:endParaRPr sz="1800"/>
                    </a:p>
                    <a:p>
                      <a:pPr marL="0" marR="0" lvl="0" indent="0" algn="l" rtl="0">
                        <a:spcBef>
                          <a:spcPts val="0"/>
                        </a:spcBef>
                        <a:spcAft>
                          <a:spcPts val="0"/>
                        </a:spcAft>
                        <a:buNone/>
                      </a:pPr>
                      <a:endParaRPr sz="1800"/>
                    </a:p>
                    <a:p>
                      <a:pPr marL="0" marR="0" lvl="0" indent="0" algn="l" rtl="0">
                        <a:spcBef>
                          <a:spcPts val="0"/>
                        </a:spcBef>
                        <a:spcAft>
                          <a:spcPts val="0"/>
                        </a:spcAft>
                        <a:buNone/>
                      </a:pPr>
                      <a:r>
                        <a:rPr lang="en-GB" sz="1400" b="1">
                          <a:latin typeface="Comic Sans MS"/>
                          <a:ea typeface="Comic Sans MS"/>
                          <a:cs typeface="Comic Sans MS"/>
                          <a:sym typeface="Comic Sans MS"/>
                        </a:rPr>
                        <a:t>ist</a:t>
                      </a:r>
                      <a:r>
                        <a:rPr lang="en-GB" sz="1400">
                          <a:latin typeface="Comic Sans MS"/>
                          <a:ea typeface="Comic Sans MS"/>
                          <a:cs typeface="Comic Sans MS"/>
                          <a:sym typeface="Comic Sans MS"/>
                        </a:rPr>
                        <a:t>/</a:t>
                      </a:r>
                      <a:r>
                        <a:rPr lang="en-GB" sz="1400" i="1">
                          <a:latin typeface="Comic Sans MS"/>
                          <a:ea typeface="Comic Sans MS"/>
                          <a:cs typeface="Comic Sans MS"/>
                          <a:sym typeface="Comic Sans MS"/>
                        </a:rPr>
                        <a:t>is</a:t>
                      </a:r>
                      <a:endParaRPr/>
                    </a:p>
                    <a:p>
                      <a:pPr marL="0" marR="0" lvl="0" indent="0" algn="l" rtl="0">
                        <a:spcBef>
                          <a:spcPts val="0"/>
                        </a:spcBef>
                        <a:spcAft>
                          <a:spcPts val="0"/>
                        </a:spcAft>
                        <a:buNone/>
                      </a:pPr>
                      <a:endParaRPr sz="1400">
                        <a:latin typeface="Comic Sans MS"/>
                        <a:ea typeface="Comic Sans MS"/>
                        <a:cs typeface="Comic Sans MS"/>
                        <a:sym typeface="Comic Sans MS"/>
                      </a:endParaRPr>
                    </a:p>
                    <a:p>
                      <a:pPr marL="0" marR="0" lvl="0" indent="0" algn="l" rtl="0">
                        <a:spcBef>
                          <a:spcPts val="0"/>
                        </a:spcBef>
                        <a:spcAft>
                          <a:spcPts val="0"/>
                        </a:spcAft>
                        <a:buNone/>
                      </a:pPr>
                      <a:endParaRPr sz="1400">
                        <a:latin typeface="Comic Sans MS"/>
                        <a:ea typeface="Comic Sans MS"/>
                        <a:cs typeface="Comic Sans MS"/>
                        <a:sym typeface="Comic Sans MS"/>
                      </a:endParaRPr>
                    </a:p>
                    <a:p>
                      <a:pPr marL="0" marR="0" lvl="0" indent="0" algn="l" rtl="0">
                        <a:spcBef>
                          <a:spcPts val="0"/>
                        </a:spcBef>
                        <a:spcAft>
                          <a:spcPts val="0"/>
                        </a:spcAft>
                        <a:buNone/>
                      </a:pPr>
                      <a:endParaRPr sz="1400">
                        <a:latin typeface="Comic Sans MS"/>
                        <a:ea typeface="Comic Sans MS"/>
                        <a:cs typeface="Comic Sans MS"/>
                        <a:sym typeface="Comic Sans MS"/>
                      </a:endParaRPr>
                    </a:p>
                    <a:p>
                      <a:pPr marL="0" marR="0" lvl="0" indent="0" algn="l" rtl="0">
                        <a:spcBef>
                          <a:spcPts val="0"/>
                        </a:spcBef>
                        <a:spcAft>
                          <a:spcPts val="0"/>
                        </a:spcAft>
                        <a:buNone/>
                      </a:pPr>
                      <a:endParaRPr sz="1400">
                        <a:latin typeface="Comic Sans MS"/>
                        <a:ea typeface="Comic Sans MS"/>
                        <a:cs typeface="Comic Sans MS"/>
                        <a:sym typeface="Comic Sans MS"/>
                      </a:endParaRPr>
                    </a:p>
                    <a:p>
                      <a:pPr marL="0" marR="0" lvl="0" indent="0" algn="l" rtl="0">
                        <a:spcBef>
                          <a:spcPts val="0"/>
                        </a:spcBef>
                        <a:spcAft>
                          <a:spcPts val="0"/>
                        </a:spcAft>
                        <a:buNone/>
                      </a:pPr>
                      <a:endParaRPr sz="1400">
                        <a:latin typeface="Comic Sans MS"/>
                        <a:ea typeface="Comic Sans MS"/>
                        <a:cs typeface="Comic Sans MS"/>
                        <a:sym typeface="Comic Sans MS"/>
                      </a:endParaRPr>
                    </a:p>
                    <a:p>
                      <a:pPr marL="0" marR="0" lvl="0" indent="0" algn="l" rtl="0">
                        <a:spcBef>
                          <a:spcPts val="0"/>
                        </a:spcBef>
                        <a:spcAft>
                          <a:spcPts val="0"/>
                        </a:spcAft>
                        <a:buNone/>
                      </a:pPr>
                      <a:endParaRPr sz="1400">
                        <a:latin typeface="Comic Sans MS"/>
                        <a:ea typeface="Comic Sans MS"/>
                        <a:cs typeface="Comic Sans MS"/>
                        <a:sym typeface="Comic Sans MS"/>
                      </a:endParaRPr>
                    </a:p>
                    <a:p>
                      <a:pPr marL="0" marR="0" lvl="0" indent="0" algn="l" rtl="0">
                        <a:spcBef>
                          <a:spcPts val="0"/>
                        </a:spcBef>
                        <a:spcAft>
                          <a:spcPts val="0"/>
                        </a:spcAft>
                        <a:buNone/>
                      </a:pPr>
                      <a:r>
                        <a:rPr lang="en-GB" sz="1400" b="1">
                          <a:latin typeface="Comic Sans MS"/>
                          <a:ea typeface="Comic Sans MS"/>
                          <a:cs typeface="Comic Sans MS"/>
                          <a:sym typeface="Comic Sans MS"/>
                        </a:rPr>
                        <a:t>macht</a:t>
                      </a:r>
                      <a:r>
                        <a:rPr lang="en-GB" sz="1400">
                          <a:latin typeface="Comic Sans MS"/>
                          <a:ea typeface="Comic Sans MS"/>
                          <a:cs typeface="Comic Sans MS"/>
                          <a:sym typeface="Comic Sans MS"/>
                        </a:rPr>
                        <a:t>/</a:t>
                      </a:r>
                      <a:endParaRPr/>
                    </a:p>
                    <a:p>
                      <a:pPr marL="0" marR="0" lvl="0" indent="0" algn="l" rtl="0">
                        <a:spcBef>
                          <a:spcPts val="0"/>
                        </a:spcBef>
                        <a:spcAft>
                          <a:spcPts val="0"/>
                        </a:spcAft>
                        <a:buNone/>
                      </a:pPr>
                      <a:r>
                        <a:rPr lang="en-GB" sz="1400" i="1">
                          <a:latin typeface="Comic Sans MS"/>
                          <a:ea typeface="Comic Sans MS"/>
                          <a:cs typeface="Comic Sans MS"/>
                          <a:sym typeface="Comic Sans MS"/>
                        </a:rPr>
                        <a:t>puts</a:t>
                      </a:r>
                      <a:endParaRPr/>
                    </a:p>
                    <a:p>
                      <a:pPr marL="0" marR="0" lvl="0" indent="0" algn="l" rtl="0">
                        <a:spcBef>
                          <a:spcPts val="0"/>
                        </a:spcBef>
                        <a:spcAft>
                          <a:spcPts val="0"/>
                        </a:spcAft>
                        <a:buNone/>
                      </a:pPr>
                      <a:endParaRPr sz="1400" i="1">
                        <a:latin typeface="Comic Sans MS"/>
                        <a:ea typeface="Comic Sans MS"/>
                        <a:cs typeface="Comic Sans MS"/>
                        <a:sym typeface="Comic Sans MS"/>
                      </a:endParaRPr>
                    </a:p>
                    <a:p>
                      <a:pPr marL="0" marR="0" lvl="0" indent="0" algn="l" rtl="0">
                        <a:spcBef>
                          <a:spcPts val="0"/>
                        </a:spcBef>
                        <a:spcAft>
                          <a:spcPts val="0"/>
                        </a:spcAft>
                        <a:buNone/>
                      </a:pPr>
                      <a:r>
                        <a:rPr lang="en-GB" sz="1400" b="1" i="0">
                          <a:latin typeface="Comic Sans MS"/>
                          <a:ea typeface="Comic Sans MS"/>
                          <a:cs typeface="Comic Sans MS"/>
                          <a:sym typeface="Comic Sans MS"/>
                        </a:rPr>
                        <a:t>ist</a:t>
                      </a:r>
                      <a:r>
                        <a:rPr lang="en-GB" sz="1400" i="1">
                          <a:latin typeface="Comic Sans MS"/>
                          <a:ea typeface="Comic Sans MS"/>
                          <a:cs typeface="Comic Sans MS"/>
                          <a:sym typeface="Comic Sans MS"/>
                        </a:rPr>
                        <a:t>/is</a:t>
                      </a:r>
                      <a:endParaRPr/>
                    </a:p>
                  </a:txBody>
                  <a:tcPr marL="91450" marR="91450" marT="45725" marB="45725"/>
                </a:tc>
                <a:extLst>
                  <a:ext uri="{0D108BD9-81ED-4DB2-BD59-A6C34878D82A}">
                    <a16:rowId xmlns:a16="http://schemas.microsoft.com/office/drawing/2014/main" val="10001"/>
                  </a:ext>
                </a:extLst>
              </a:tr>
            </a:tbl>
          </a:graphicData>
        </a:graphic>
      </p:graphicFrame>
      <p:sp>
        <p:nvSpPr>
          <p:cNvPr id="103" name="Google Shape;103;p14"/>
          <p:cNvSpPr/>
          <p:nvPr/>
        </p:nvSpPr>
        <p:spPr>
          <a:xfrm>
            <a:off x="4081730" y="35368"/>
            <a:ext cx="3728622" cy="506027"/>
          </a:xfrm>
          <a:prstGeom prst="roundRect">
            <a:avLst>
              <a:gd name="adj" fmla="val 16667"/>
            </a:avLst>
          </a:prstGeom>
          <a:solidFill>
            <a:schemeClr val="lt1"/>
          </a:solidFill>
          <a:ln w="127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GB" sz="1800">
                <a:solidFill>
                  <a:schemeClr val="dk1"/>
                </a:solidFill>
                <a:latin typeface="Comic Sans MS"/>
                <a:ea typeface="Comic Sans MS"/>
                <a:cs typeface="Comic Sans MS"/>
                <a:sym typeface="Comic Sans MS"/>
              </a:rPr>
              <a:t>MUSIK/FESTIVAL</a:t>
            </a:r>
            <a:endParaRPr/>
          </a:p>
        </p:txBody>
      </p:sp>
      <p:cxnSp>
        <p:nvCxnSpPr>
          <p:cNvPr id="104" name="Google Shape;104;p14"/>
          <p:cNvCxnSpPr/>
          <p:nvPr/>
        </p:nvCxnSpPr>
        <p:spPr>
          <a:xfrm>
            <a:off x="1085850" y="3429000"/>
            <a:ext cx="5097780" cy="0"/>
          </a:xfrm>
          <a:prstGeom prst="straightConnector1">
            <a:avLst/>
          </a:prstGeom>
          <a:noFill/>
          <a:ln w="9525" cap="flat" cmpd="sng">
            <a:solidFill>
              <a:schemeClr val="dk1"/>
            </a:solidFill>
            <a:prstDash val="solid"/>
            <a:miter lim="800000"/>
            <a:headEnd type="none" w="sm" len="sm"/>
            <a:tailEnd type="none" w="sm" len="sm"/>
          </a:ln>
        </p:spPr>
      </p:cxnSp>
      <p:cxnSp>
        <p:nvCxnSpPr>
          <p:cNvPr id="105" name="Google Shape;105;p14"/>
          <p:cNvCxnSpPr/>
          <p:nvPr/>
        </p:nvCxnSpPr>
        <p:spPr>
          <a:xfrm>
            <a:off x="7052310" y="2354580"/>
            <a:ext cx="758042" cy="0"/>
          </a:xfrm>
          <a:prstGeom prst="straightConnector1">
            <a:avLst/>
          </a:prstGeom>
          <a:noFill/>
          <a:ln w="9525" cap="flat" cmpd="sng">
            <a:solidFill>
              <a:schemeClr val="dk1"/>
            </a:solidFill>
            <a:prstDash val="solid"/>
            <a:miter lim="800000"/>
            <a:headEnd type="none" w="sm" len="sm"/>
            <a:tailEnd type="none" w="sm" len="sm"/>
          </a:ln>
        </p:spPr>
      </p:cxnSp>
      <p:cxnSp>
        <p:nvCxnSpPr>
          <p:cNvPr id="106" name="Google Shape;106;p14"/>
          <p:cNvCxnSpPr/>
          <p:nvPr/>
        </p:nvCxnSpPr>
        <p:spPr>
          <a:xfrm>
            <a:off x="4491990" y="2571750"/>
            <a:ext cx="1691640" cy="0"/>
          </a:xfrm>
          <a:prstGeom prst="straightConnector1">
            <a:avLst/>
          </a:prstGeom>
          <a:noFill/>
          <a:ln w="9525" cap="flat" cmpd="sng">
            <a:solidFill>
              <a:schemeClr val="dk1"/>
            </a:solidFill>
            <a:prstDash val="solid"/>
            <a:miter lim="800000"/>
            <a:headEnd type="none" w="sm" len="sm"/>
            <a:tailEnd type="none" w="sm" len="sm"/>
          </a:ln>
        </p:spPr>
      </p:cxn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p32"/>
          <p:cNvSpPr txBox="1"/>
          <p:nvPr/>
        </p:nvSpPr>
        <p:spPr>
          <a:xfrm>
            <a:off x="4596062" y="0"/>
            <a:ext cx="2298033" cy="461665"/>
          </a:xfrm>
          <a:prstGeom prst="rect">
            <a:avLst/>
          </a:prstGeom>
          <a:solidFill>
            <a:srgbClr val="FFFF00"/>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2400"/>
              <a:buFont typeface="Calibri"/>
              <a:buNone/>
            </a:pPr>
            <a:r>
              <a:rPr lang="en-GB" sz="2400">
                <a:solidFill>
                  <a:schemeClr val="dk1"/>
                </a:solidFill>
                <a:latin typeface="Calibri"/>
                <a:ea typeface="Calibri"/>
                <a:cs typeface="Calibri"/>
                <a:sym typeface="Calibri"/>
              </a:rPr>
              <a:t>Find your match</a:t>
            </a:r>
            <a:endParaRPr sz="1800">
              <a:solidFill>
                <a:schemeClr val="dk1"/>
              </a:solidFill>
              <a:latin typeface="Calibri"/>
              <a:ea typeface="Calibri"/>
              <a:cs typeface="Calibri"/>
              <a:sym typeface="Calibri"/>
            </a:endParaRPr>
          </a:p>
        </p:txBody>
      </p:sp>
      <p:sp>
        <p:nvSpPr>
          <p:cNvPr id="292" name="Google Shape;292;p32"/>
          <p:cNvSpPr txBox="1"/>
          <p:nvPr/>
        </p:nvSpPr>
        <p:spPr>
          <a:xfrm>
            <a:off x="132347" y="545749"/>
            <a:ext cx="11959390" cy="1077178"/>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1800"/>
              <a:buFont typeface="Calibri"/>
              <a:buNone/>
            </a:pPr>
            <a:r>
              <a:rPr lang="en-GB" sz="1800">
                <a:solidFill>
                  <a:schemeClr val="dk1"/>
                </a:solidFill>
                <a:latin typeface="Calibri"/>
                <a:ea typeface="Calibri"/>
                <a:cs typeface="Calibri"/>
                <a:sym typeface="Calibri"/>
              </a:rPr>
              <a:t>Choose one of the following answers from the list and write it on your whiteboard but don’t show anyone! You will then go around the room asking the question </a:t>
            </a:r>
            <a:r>
              <a:rPr lang="en-GB" sz="2800" b="1" i="1">
                <a:solidFill>
                  <a:schemeClr val="dk1"/>
                </a:solidFill>
                <a:latin typeface="Comic Sans MS"/>
                <a:ea typeface="Comic Sans MS"/>
                <a:cs typeface="Comic Sans MS"/>
                <a:sym typeface="Comic Sans MS"/>
              </a:rPr>
              <a:t>Wie findest du Musik</a:t>
            </a:r>
            <a:r>
              <a:rPr lang="en-GB" sz="2800" b="1" i="1">
                <a:solidFill>
                  <a:schemeClr val="dk1"/>
                </a:solidFill>
                <a:latin typeface="Calibri"/>
                <a:ea typeface="Calibri"/>
                <a:cs typeface="Calibri"/>
                <a:sym typeface="Calibri"/>
              </a:rPr>
              <a:t>?</a:t>
            </a:r>
            <a:r>
              <a:rPr lang="en-GB" sz="1800">
                <a:solidFill>
                  <a:schemeClr val="dk1"/>
                </a:solidFill>
                <a:latin typeface="Calibri"/>
                <a:ea typeface="Calibri"/>
                <a:cs typeface="Calibri"/>
                <a:sym typeface="Calibri"/>
              </a:rPr>
              <a:t>. The aim is to find someone who has the same answer as you!.</a:t>
            </a:r>
            <a:endParaRPr sz="1800">
              <a:solidFill>
                <a:schemeClr val="dk1"/>
              </a:solidFill>
              <a:latin typeface="Calibri"/>
              <a:ea typeface="Calibri"/>
              <a:cs typeface="Calibri"/>
              <a:sym typeface="Calibri"/>
            </a:endParaRPr>
          </a:p>
        </p:txBody>
      </p:sp>
      <p:sp>
        <p:nvSpPr>
          <p:cNvPr id="293" name="Google Shape;293;p32"/>
          <p:cNvSpPr txBox="1"/>
          <p:nvPr/>
        </p:nvSpPr>
        <p:spPr>
          <a:xfrm>
            <a:off x="3297400" y="1790725"/>
            <a:ext cx="5873100" cy="4638600"/>
          </a:xfrm>
          <a:prstGeom prst="rect">
            <a:avLst/>
          </a:prstGeom>
          <a:solidFill>
            <a:srgbClr val="B3C6E7"/>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342900" marR="0" lvl="0" indent="-342900" algn="l" rtl="0">
              <a:spcBef>
                <a:spcPts val="0"/>
              </a:spcBef>
              <a:spcAft>
                <a:spcPts val="0"/>
              </a:spcAft>
              <a:buClr>
                <a:schemeClr val="dk1"/>
              </a:buClr>
              <a:buSzPts val="2150"/>
              <a:buFont typeface="Comic Sans MS"/>
              <a:buAutoNum type="arabicPeriod"/>
            </a:pPr>
            <a:r>
              <a:rPr lang="en-GB" sz="2150">
                <a:solidFill>
                  <a:schemeClr val="dk1"/>
                </a:solidFill>
                <a:latin typeface="Comic Sans MS"/>
                <a:ea typeface="Comic Sans MS"/>
                <a:cs typeface="Comic Sans MS"/>
                <a:sym typeface="Comic Sans MS"/>
              </a:rPr>
              <a:t>Ich h</a:t>
            </a:r>
            <a:r>
              <a:rPr lang="en-GB" sz="2150">
                <a:solidFill>
                  <a:schemeClr val="dk1"/>
                </a:solidFill>
                <a:latin typeface="Calibri"/>
                <a:ea typeface="Calibri"/>
                <a:cs typeface="Calibri"/>
                <a:sym typeface="Calibri"/>
              </a:rPr>
              <a:t>ö</a:t>
            </a:r>
            <a:r>
              <a:rPr lang="en-GB" sz="2150">
                <a:solidFill>
                  <a:schemeClr val="dk1"/>
                </a:solidFill>
                <a:latin typeface="Comic Sans MS"/>
                <a:ea typeface="Comic Sans MS"/>
                <a:cs typeface="Comic Sans MS"/>
                <a:sym typeface="Comic Sans MS"/>
              </a:rPr>
              <a:t>re gern Popmusik.</a:t>
            </a:r>
            <a:endParaRPr/>
          </a:p>
          <a:p>
            <a:pPr marL="342900" marR="0" lvl="0" indent="-342900" algn="l" rtl="0">
              <a:spcBef>
                <a:spcPts val="0"/>
              </a:spcBef>
              <a:spcAft>
                <a:spcPts val="0"/>
              </a:spcAft>
              <a:buClr>
                <a:schemeClr val="dk1"/>
              </a:buClr>
              <a:buSzPts val="2150"/>
              <a:buFont typeface="Comic Sans MS"/>
              <a:buAutoNum type="arabicPeriod"/>
            </a:pPr>
            <a:r>
              <a:rPr lang="en-GB" sz="2150">
                <a:solidFill>
                  <a:schemeClr val="dk1"/>
                </a:solidFill>
                <a:latin typeface="Comic Sans MS"/>
                <a:ea typeface="Comic Sans MS"/>
                <a:cs typeface="Comic Sans MS"/>
                <a:sym typeface="Comic Sans MS"/>
              </a:rPr>
              <a:t>Ich h</a:t>
            </a:r>
            <a:r>
              <a:rPr lang="en-GB" sz="2150">
                <a:solidFill>
                  <a:schemeClr val="dk1"/>
                </a:solidFill>
                <a:latin typeface="Calibri"/>
                <a:ea typeface="Calibri"/>
                <a:cs typeface="Calibri"/>
                <a:sym typeface="Calibri"/>
              </a:rPr>
              <a:t>ö</a:t>
            </a:r>
            <a:r>
              <a:rPr lang="en-GB" sz="2150">
                <a:solidFill>
                  <a:schemeClr val="dk1"/>
                </a:solidFill>
                <a:latin typeface="Comic Sans MS"/>
                <a:ea typeface="Comic Sans MS"/>
                <a:cs typeface="Comic Sans MS"/>
                <a:sym typeface="Comic Sans MS"/>
              </a:rPr>
              <a:t>re nicht gern Jazzmusik.</a:t>
            </a:r>
            <a:endParaRPr/>
          </a:p>
          <a:p>
            <a:pPr marL="342900" marR="0" lvl="0" indent="-342900" algn="l" rtl="0">
              <a:spcBef>
                <a:spcPts val="0"/>
              </a:spcBef>
              <a:spcAft>
                <a:spcPts val="0"/>
              </a:spcAft>
              <a:buClr>
                <a:schemeClr val="dk1"/>
              </a:buClr>
              <a:buSzPts val="2150"/>
              <a:buFont typeface="Comic Sans MS"/>
              <a:buAutoNum type="arabicPeriod"/>
            </a:pPr>
            <a:r>
              <a:rPr lang="en-GB" sz="2150">
                <a:solidFill>
                  <a:schemeClr val="dk1"/>
                </a:solidFill>
                <a:latin typeface="Comic Sans MS"/>
                <a:ea typeface="Comic Sans MS"/>
                <a:cs typeface="Comic Sans MS"/>
                <a:sym typeface="Comic Sans MS"/>
              </a:rPr>
              <a:t>Sie ist enregiegeladen und nicht kitschig.</a:t>
            </a:r>
            <a:endParaRPr/>
          </a:p>
          <a:p>
            <a:pPr marL="342900" marR="0" lvl="0" indent="-342900" algn="l" rtl="0">
              <a:spcBef>
                <a:spcPts val="0"/>
              </a:spcBef>
              <a:spcAft>
                <a:spcPts val="0"/>
              </a:spcAft>
              <a:buClr>
                <a:schemeClr val="dk1"/>
              </a:buClr>
              <a:buSzPts val="2150"/>
              <a:buFont typeface="Comic Sans MS"/>
              <a:buAutoNum type="arabicPeriod"/>
            </a:pPr>
            <a:r>
              <a:rPr lang="en-GB" sz="2150">
                <a:solidFill>
                  <a:schemeClr val="dk1"/>
                </a:solidFill>
                <a:latin typeface="Comic Sans MS"/>
                <a:ea typeface="Comic Sans MS"/>
                <a:cs typeface="Comic Sans MS"/>
                <a:sym typeface="Comic Sans MS"/>
              </a:rPr>
              <a:t>Sie macht gute Laune.</a:t>
            </a:r>
            <a:endParaRPr/>
          </a:p>
          <a:p>
            <a:pPr marL="342900" marR="0" lvl="0" indent="-342900" algn="l" rtl="0">
              <a:spcBef>
                <a:spcPts val="0"/>
              </a:spcBef>
              <a:spcAft>
                <a:spcPts val="0"/>
              </a:spcAft>
              <a:buClr>
                <a:schemeClr val="dk1"/>
              </a:buClr>
              <a:buSzPts val="2150"/>
              <a:buFont typeface="Comic Sans MS"/>
              <a:buAutoNum type="arabicPeriod"/>
            </a:pPr>
            <a:r>
              <a:rPr lang="en-GB" sz="2150">
                <a:solidFill>
                  <a:schemeClr val="dk1"/>
                </a:solidFill>
                <a:latin typeface="Comic Sans MS"/>
                <a:ea typeface="Comic Sans MS"/>
                <a:cs typeface="Comic Sans MS"/>
                <a:sym typeface="Comic Sans MS"/>
              </a:rPr>
              <a:t>Mein Lieblingslied ist ‘Lieblingsmensch’ von Namika.</a:t>
            </a:r>
            <a:endParaRPr/>
          </a:p>
          <a:p>
            <a:pPr marL="342900" marR="0" lvl="0" indent="-342900" algn="l" rtl="0">
              <a:spcBef>
                <a:spcPts val="0"/>
              </a:spcBef>
              <a:spcAft>
                <a:spcPts val="0"/>
              </a:spcAft>
              <a:buClr>
                <a:schemeClr val="dk1"/>
              </a:buClr>
              <a:buSzPts val="2150"/>
              <a:buFont typeface="Comic Sans MS"/>
              <a:buAutoNum type="arabicPeriod"/>
            </a:pPr>
            <a:r>
              <a:rPr lang="en-GB" sz="2150">
                <a:solidFill>
                  <a:schemeClr val="dk1"/>
                </a:solidFill>
                <a:latin typeface="Comic Sans MS"/>
                <a:ea typeface="Comic Sans MS"/>
                <a:cs typeface="Comic Sans MS"/>
                <a:sym typeface="Comic Sans MS"/>
              </a:rPr>
              <a:t>Ich spiele seit 2 Jahren jeden Tag Geige.</a:t>
            </a:r>
            <a:endParaRPr/>
          </a:p>
          <a:p>
            <a:pPr marL="342900" marR="0" lvl="0" indent="-342900" algn="l" rtl="0">
              <a:spcBef>
                <a:spcPts val="0"/>
              </a:spcBef>
              <a:spcAft>
                <a:spcPts val="0"/>
              </a:spcAft>
              <a:buClr>
                <a:schemeClr val="dk1"/>
              </a:buClr>
              <a:buSzPts val="2150"/>
              <a:buFont typeface="Comic Sans MS"/>
              <a:buAutoNum type="arabicPeriod"/>
            </a:pPr>
            <a:r>
              <a:rPr lang="en-GB" sz="2150">
                <a:solidFill>
                  <a:schemeClr val="dk1"/>
                </a:solidFill>
                <a:latin typeface="Comic Sans MS"/>
                <a:ea typeface="Comic Sans MS"/>
                <a:cs typeface="Comic Sans MS"/>
                <a:sym typeface="Comic Sans MS"/>
              </a:rPr>
              <a:t>Ich schreibe meine eigenen Liedtexte.</a:t>
            </a:r>
            <a:endParaRPr/>
          </a:p>
          <a:p>
            <a:pPr marL="342900" marR="0" lvl="0" indent="-342900" algn="l" rtl="0">
              <a:spcBef>
                <a:spcPts val="0"/>
              </a:spcBef>
              <a:spcAft>
                <a:spcPts val="0"/>
              </a:spcAft>
              <a:buClr>
                <a:schemeClr val="dk1"/>
              </a:buClr>
              <a:buSzPts val="2150"/>
              <a:buFont typeface="Comic Sans MS"/>
              <a:buAutoNum type="arabicPeriod"/>
            </a:pPr>
            <a:r>
              <a:rPr lang="en-GB" sz="2150">
                <a:solidFill>
                  <a:schemeClr val="dk1"/>
                </a:solidFill>
                <a:latin typeface="Comic Sans MS"/>
                <a:ea typeface="Comic Sans MS"/>
                <a:cs typeface="Comic Sans MS"/>
                <a:sym typeface="Comic Sans MS"/>
              </a:rPr>
              <a:t>Ich kann keine Noten lesen.</a:t>
            </a:r>
            <a:endParaRPr/>
          </a:p>
          <a:p>
            <a:pPr marL="342900" marR="0" lvl="0" indent="-342900" algn="l" rtl="0">
              <a:spcBef>
                <a:spcPts val="0"/>
              </a:spcBef>
              <a:spcAft>
                <a:spcPts val="0"/>
              </a:spcAft>
              <a:buClr>
                <a:schemeClr val="dk1"/>
              </a:buClr>
              <a:buSzPts val="2150"/>
              <a:buFont typeface="Comic Sans MS"/>
              <a:buAutoNum type="arabicPeriod"/>
            </a:pPr>
            <a:r>
              <a:rPr lang="en-GB" sz="2150">
                <a:solidFill>
                  <a:schemeClr val="dk1"/>
                </a:solidFill>
                <a:latin typeface="Comic Sans MS"/>
                <a:ea typeface="Comic Sans MS"/>
                <a:cs typeface="Comic Sans MS"/>
                <a:sym typeface="Comic Sans MS"/>
              </a:rPr>
              <a:t>Ich war auf einem Musikfestival.</a:t>
            </a:r>
            <a:endParaRPr/>
          </a:p>
          <a:p>
            <a:pPr marL="342900" marR="0" lvl="0" indent="-342900" algn="l" rtl="0">
              <a:spcBef>
                <a:spcPts val="0"/>
              </a:spcBef>
              <a:spcAft>
                <a:spcPts val="0"/>
              </a:spcAft>
              <a:buClr>
                <a:schemeClr val="dk1"/>
              </a:buClr>
              <a:buSzPts val="2150"/>
              <a:buFont typeface="Comic Sans MS"/>
              <a:buAutoNum type="arabicPeriod"/>
            </a:pPr>
            <a:r>
              <a:rPr lang="en-GB" sz="2150">
                <a:solidFill>
                  <a:schemeClr val="dk1"/>
                </a:solidFill>
                <a:latin typeface="Comic Sans MS"/>
                <a:ea typeface="Comic Sans MS"/>
                <a:cs typeface="Comic Sans MS"/>
                <a:sym typeface="Comic Sans MS"/>
              </a:rPr>
              <a:t>Wir haben viel getanzt.</a:t>
            </a:r>
            <a:endParaRPr/>
          </a:p>
          <a:p>
            <a:pPr marL="342900" marR="0" lvl="0" indent="-342900" algn="l" rtl="0">
              <a:spcBef>
                <a:spcPts val="0"/>
              </a:spcBef>
              <a:spcAft>
                <a:spcPts val="0"/>
              </a:spcAft>
              <a:buClr>
                <a:schemeClr val="dk1"/>
              </a:buClr>
              <a:buSzPts val="2150"/>
              <a:buFont typeface="Comic Sans MS"/>
              <a:buAutoNum type="arabicPeriod"/>
            </a:pPr>
            <a:r>
              <a:rPr lang="en-GB" sz="2150">
                <a:solidFill>
                  <a:schemeClr val="dk1"/>
                </a:solidFill>
                <a:latin typeface="Comic Sans MS"/>
                <a:ea typeface="Comic Sans MS"/>
                <a:cs typeface="Comic Sans MS"/>
                <a:sym typeface="Comic Sans MS"/>
              </a:rPr>
              <a:t>Ich habe neue Freunde gefunden.</a:t>
            </a:r>
            <a:endParaRPr/>
          </a:p>
          <a:p>
            <a:pPr marL="342900" marR="0" lvl="0" indent="-342900" algn="l" rtl="0">
              <a:spcBef>
                <a:spcPts val="0"/>
              </a:spcBef>
              <a:spcAft>
                <a:spcPts val="0"/>
              </a:spcAft>
              <a:buClr>
                <a:schemeClr val="dk1"/>
              </a:buClr>
              <a:buSzPts val="2150"/>
              <a:buFont typeface="Comic Sans MS"/>
              <a:buAutoNum type="arabicPeriod"/>
            </a:pPr>
            <a:r>
              <a:rPr lang="en-GB" sz="2150">
                <a:solidFill>
                  <a:schemeClr val="dk1"/>
                </a:solidFill>
                <a:latin typeface="Comic Sans MS"/>
                <a:ea typeface="Comic Sans MS"/>
                <a:cs typeface="Comic Sans MS"/>
                <a:sym typeface="Comic Sans MS"/>
              </a:rPr>
              <a:t>Rammstein ist lauter als Clueso.</a:t>
            </a:r>
            <a:endParaRPr/>
          </a:p>
        </p:txBody>
      </p:sp>
      <p:pic>
        <p:nvPicPr>
          <p:cNvPr id="294" name="Google Shape;294;p32"/>
          <p:cNvPicPr preferRelativeResize="0"/>
          <p:nvPr/>
        </p:nvPicPr>
        <p:blipFill rotWithShape="1">
          <a:blip r:embed="rId3">
            <a:alphaModFix/>
          </a:blip>
          <a:srcRect/>
          <a:stretch/>
        </p:blipFill>
        <p:spPr>
          <a:xfrm>
            <a:off x="421854" y="2794334"/>
            <a:ext cx="2875547" cy="2156661"/>
          </a:xfrm>
          <a:prstGeom prst="rect">
            <a:avLst/>
          </a:prstGeom>
          <a:noFill/>
          <a:ln>
            <a:noFill/>
          </a:ln>
        </p:spPr>
      </p:pic>
      <p:pic>
        <p:nvPicPr>
          <p:cNvPr id="295" name="Google Shape;295;p32"/>
          <p:cNvPicPr preferRelativeResize="0"/>
          <p:nvPr/>
        </p:nvPicPr>
        <p:blipFill rotWithShape="1">
          <a:blip r:embed="rId4">
            <a:alphaModFix/>
          </a:blip>
          <a:srcRect/>
          <a:stretch/>
        </p:blipFill>
        <p:spPr>
          <a:xfrm>
            <a:off x="9265798" y="3023937"/>
            <a:ext cx="2520861" cy="1927058"/>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33"/>
          <p:cNvSpPr txBox="1">
            <a:spLocks noGrp="1"/>
          </p:cNvSpPr>
          <p:nvPr>
            <p:ph type="title"/>
          </p:nvPr>
        </p:nvSpPr>
        <p:spPr>
          <a:xfrm>
            <a:off x="3773905" y="174719"/>
            <a:ext cx="4191000" cy="537243"/>
          </a:xfrm>
          <a:prstGeom prst="rect">
            <a:avLst/>
          </a:prstGeom>
          <a:solidFill>
            <a:srgbClr val="FFFF00"/>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3959"/>
              <a:buFont typeface="Calibri"/>
              <a:buNone/>
            </a:pPr>
            <a:r>
              <a:rPr lang="en-GB" sz="3563"/>
              <a:t>Sentence chaos</a:t>
            </a:r>
            <a:endParaRPr sz="3959"/>
          </a:p>
        </p:txBody>
      </p:sp>
      <p:sp>
        <p:nvSpPr>
          <p:cNvPr id="301" name="Google Shape;301;p33"/>
          <p:cNvSpPr txBox="1">
            <a:spLocks noGrp="1"/>
          </p:cNvSpPr>
          <p:nvPr>
            <p:ph type="body" idx="1"/>
          </p:nvPr>
        </p:nvSpPr>
        <p:spPr>
          <a:xfrm>
            <a:off x="0" y="5378114"/>
            <a:ext cx="12192000" cy="1479886"/>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1800"/>
              <a:buNone/>
            </a:pPr>
            <a:r>
              <a:rPr lang="en-GB" sz="1800"/>
              <a:t>Working in groups of 3. One person is a referee. The referee needs to write down the order in which they will say these sentences. (In secret make a note of this on your whiteboard). The referee will read out the sentences. The other two players need to remember which order they have been said in. The 2 players must take in turns reciting the sentences in order. Each time they make a mistake the referee must stop them and give the other player a chance. The first person to recite the sentences in order wins! </a:t>
            </a:r>
            <a:endParaRPr/>
          </a:p>
        </p:txBody>
      </p:sp>
      <p:sp>
        <p:nvSpPr>
          <p:cNvPr id="302" name="Google Shape;302;p33"/>
          <p:cNvSpPr txBox="1"/>
          <p:nvPr/>
        </p:nvSpPr>
        <p:spPr>
          <a:xfrm>
            <a:off x="3319111" y="870392"/>
            <a:ext cx="4994710" cy="4431942"/>
          </a:xfrm>
          <a:prstGeom prst="rect">
            <a:avLst/>
          </a:prstGeom>
          <a:solidFill>
            <a:srgbClr val="B3C6E7"/>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omic Sans MS"/>
              <a:ea typeface="Comic Sans MS"/>
              <a:cs typeface="Comic Sans MS"/>
              <a:sym typeface="Comic Sans MS"/>
            </a:endParaRPr>
          </a:p>
          <a:p>
            <a:pPr marL="342900" marR="0" lvl="0" indent="-342900" algn="l" rtl="0">
              <a:spcBef>
                <a:spcPts val="0"/>
              </a:spcBef>
              <a:spcAft>
                <a:spcPts val="0"/>
              </a:spcAft>
              <a:buClr>
                <a:schemeClr val="dk1"/>
              </a:buClr>
              <a:buSzPts val="2200"/>
              <a:buFont typeface="Comic Sans MS"/>
              <a:buAutoNum type="arabicPeriod"/>
            </a:pPr>
            <a:r>
              <a:rPr lang="en-GB" sz="2200">
                <a:solidFill>
                  <a:schemeClr val="dk1"/>
                </a:solidFill>
                <a:latin typeface="Comic Sans MS"/>
                <a:ea typeface="Comic Sans MS"/>
                <a:cs typeface="Comic Sans MS"/>
                <a:sym typeface="Comic Sans MS"/>
              </a:rPr>
              <a:t>Ich h</a:t>
            </a:r>
            <a:r>
              <a:rPr lang="en-GB" sz="2200">
                <a:solidFill>
                  <a:schemeClr val="dk1"/>
                </a:solidFill>
                <a:latin typeface="Calibri"/>
                <a:ea typeface="Calibri"/>
                <a:cs typeface="Calibri"/>
                <a:sym typeface="Calibri"/>
              </a:rPr>
              <a:t>ö</a:t>
            </a:r>
            <a:r>
              <a:rPr lang="en-GB" sz="2200">
                <a:solidFill>
                  <a:schemeClr val="dk1"/>
                </a:solidFill>
                <a:latin typeface="Comic Sans MS"/>
                <a:ea typeface="Comic Sans MS"/>
                <a:cs typeface="Comic Sans MS"/>
                <a:sym typeface="Comic Sans MS"/>
              </a:rPr>
              <a:t>re nicht gern Jazzmusik.</a:t>
            </a:r>
            <a:endParaRPr/>
          </a:p>
          <a:p>
            <a:pPr marL="342900" marR="0" lvl="0" indent="-342900" algn="l" rtl="0">
              <a:spcBef>
                <a:spcPts val="0"/>
              </a:spcBef>
              <a:spcAft>
                <a:spcPts val="0"/>
              </a:spcAft>
              <a:buClr>
                <a:schemeClr val="dk1"/>
              </a:buClr>
              <a:buSzPts val="2200"/>
              <a:buFont typeface="Comic Sans MS"/>
              <a:buAutoNum type="arabicPeriod"/>
            </a:pPr>
            <a:r>
              <a:rPr lang="en-GB" sz="2200">
                <a:solidFill>
                  <a:schemeClr val="dk1"/>
                </a:solidFill>
                <a:latin typeface="Comic Sans MS"/>
                <a:ea typeface="Comic Sans MS"/>
                <a:cs typeface="Comic Sans MS"/>
                <a:sym typeface="Comic Sans MS"/>
              </a:rPr>
              <a:t>Sie ist enregiegeladen und nicht kitschig.</a:t>
            </a:r>
            <a:endParaRPr/>
          </a:p>
          <a:p>
            <a:pPr marL="342900" marR="0" lvl="0" indent="-342900" algn="l" rtl="0">
              <a:spcBef>
                <a:spcPts val="0"/>
              </a:spcBef>
              <a:spcAft>
                <a:spcPts val="0"/>
              </a:spcAft>
              <a:buClr>
                <a:schemeClr val="dk1"/>
              </a:buClr>
              <a:buSzPts val="2200"/>
              <a:buFont typeface="Comic Sans MS"/>
              <a:buAutoNum type="arabicPeriod"/>
            </a:pPr>
            <a:r>
              <a:rPr lang="en-GB" sz="2200">
                <a:solidFill>
                  <a:schemeClr val="dk1"/>
                </a:solidFill>
                <a:latin typeface="Comic Sans MS"/>
                <a:ea typeface="Comic Sans MS"/>
                <a:cs typeface="Comic Sans MS"/>
                <a:sym typeface="Comic Sans MS"/>
              </a:rPr>
              <a:t>Sie macht gute Laune.</a:t>
            </a:r>
            <a:endParaRPr/>
          </a:p>
          <a:p>
            <a:pPr marL="342900" marR="0" lvl="0" indent="-342900" algn="l" rtl="0">
              <a:spcBef>
                <a:spcPts val="0"/>
              </a:spcBef>
              <a:spcAft>
                <a:spcPts val="0"/>
              </a:spcAft>
              <a:buClr>
                <a:schemeClr val="dk1"/>
              </a:buClr>
              <a:buSzPts val="2200"/>
              <a:buFont typeface="Comic Sans MS"/>
              <a:buAutoNum type="arabicPeriod"/>
            </a:pPr>
            <a:r>
              <a:rPr lang="en-GB" sz="2200">
                <a:solidFill>
                  <a:schemeClr val="dk1"/>
                </a:solidFill>
                <a:latin typeface="Comic Sans MS"/>
                <a:ea typeface="Comic Sans MS"/>
                <a:cs typeface="Comic Sans MS"/>
                <a:sym typeface="Comic Sans MS"/>
              </a:rPr>
              <a:t>Ich spiele seit 2 Jahren jeden Tag Geige.</a:t>
            </a:r>
            <a:endParaRPr/>
          </a:p>
          <a:p>
            <a:pPr marL="342900" marR="0" lvl="0" indent="-342900" algn="l" rtl="0">
              <a:spcBef>
                <a:spcPts val="0"/>
              </a:spcBef>
              <a:spcAft>
                <a:spcPts val="0"/>
              </a:spcAft>
              <a:buClr>
                <a:schemeClr val="dk1"/>
              </a:buClr>
              <a:buSzPts val="2200"/>
              <a:buFont typeface="Comic Sans MS"/>
              <a:buAutoNum type="arabicPeriod"/>
            </a:pPr>
            <a:r>
              <a:rPr lang="en-GB" sz="2200">
                <a:solidFill>
                  <a:schemeClr val="dk1"/>
                </a:solidFill>
                <a:latin typeface="Comic Sans MS"/>
                <a:ea typeface="Comic Sans MS"/>
                <a:cs typeface="Comic Sans MS"/>
                <a:sym typeface="Comic Sans MS"/>
              </a:rPr>
              <a:t>Ich schreibe meine eigenen Liedtexte.</a:t>
            </a:r>
            <a:endParaRPr/>
          </a:p>
          <a:p>
            <a:pPr marL="342900" marR="0" lvl="0" indent="-342900" algn="l" rtl="0">
              <a:spcBef>
                <a:spcPts val="0"/>
              </a:spcBef>
              <a:spcAft>
                <a:spcPts val="0"/>
              </a:spcAft>
              <a:buClr>
                <a:schemeClr val="dk1"/>
              </a:buClr>
              <a:buSzPts val="2200"/>
              <a:buFont typeface="Comic Sans MS"/>
              <a:buAutoNum type="arabicPeriod"/>
            </a:pPr>
            <a:r>
              <a:rPr lang="en-GB" sz="2200">
                <a:solidFill>
                  <a:schemeClr val="dk1"/>
                </a:solidFill>
                <a:latin typeface="Comic Sans MS"/>
                <a:ea typeface="Comic Sans MS"/>
                <a:cs typeface="Comic Sans MS"/>
                <a:sym typeface="Comic Sans MS"/>
              </a:rPr>
              <a:t>Wir haben viel getanzt.</a:t>
            </a:r>
            <a:endParaRPr/>
          </a:p>
          <a:p>
            <a:pPr marL="342900" marR="0" lvl="0" indent="-342900" algn="l" rtl="0">
              <a:spcBef>
                <a:spcPts val="0"/>
              </a:spcBef>
              <a:spcAft>
                <a:spcPts val="0"/>
              </a:spcAft>
              <a:buClr>
                <a:schemeClr val="dk1"/>
              </a:buClr>
              <a:buSzPts val="2200"/>
              <a:buFont typeface="Comic Sans MS"/>
              <a:buAutoNum type="arabicPeriod"/>
            </a:pPr>
            <a:r>
              <a:rPr lang="en-GB" sz="2200">
                <a:solidFill>
                  <a:schemeClr val="dk1"/>
                </a:solidFill>
                <a:latin typeface="Comic Sans MS"/>
                <a:ea typeface="Comic Sans MS"/>
                <a:cs typeface="Comic Sans MS"/>
                <a:sym typeface="Comic Sans MS"/>
              </a:rPr>
              <a:t>Ich habe neue Freunde gefunden.</a:t>
            </a:r>
            <a:endParaRPr/>
          </a:p>
          <a:p>
            <a:pPr marL="342900" marR="0" lvl="0" indent="-342900" algn="l" rtl="0">
              <a:spcBef>
                <a:spcPts val="0"/>
              </a:spcBef>
              <a:spcAft>
                <a:spcPts val="0"/>
              </a:spcAft>
              <a:buClr>
                <a:schemeClr val="dk1"/>
              </a:buClr>
              <a:buSzPts val="2200"/>
              <a:buFont typeface="Comic Sans MS"/>
              <a:buAutoNum type="arabicPeriod"/>
            </a:pPr>
            <a:r>
              <a:rPr lang="en-GB" sz="2200">
                <a:solidFill>
                  <a:schemeClr val="dk1"/>
                </a:solidFill>
                <a:latin typeface="Comic Sans MS"/>
                <a:ea typeface="Comic Sans MS"/>
                <a:cs typeface="Comic Sans MS"/>
                <a:sym typeface="Comic Sans MS"/>
              </a:rPr>
              <a:t>Rammstein ist lauter als Clueso.</a:t>
            </a:r>
            <a:endParaRPr/>
          </a:p>
          <a:p>
            <a:pPr marL="0" marR="0" lvl="0" indent="0" algn="l" rtl="0">
              <a:spcBef>
                <a:spcPts val="0"/>
              </a:spcBef>
              <a:spcAft>
                <a:spcPts val="0"/>
              </a:spcAft>
              <a:buNone/>
            </a:pPr>
            <a:endParaRPr sz="2200">
              <a:solidFill>
                <a:schemeClr val="dk1"/>
              </a:solidFill>
              <a:latin typeface="Comic Sans MS"/>
              <a:ea typeface="Comic Sans MS"/>
              <a:cs typeface="Comic Sans MS"/>
              <a:sym typeface="Comic Sans MS"/>
            </a:endParaRPr>
          </a:p>
        </p:txBody>
      </p:sp>
      <p:pic>
        <p:nvPicPr>
          <p:cNvPr id="303" name="Google Shape;303;p33" descr="A picture containing refrigerator&#10;&#10;Description automatically generated"/>
          <p:cNvPicPr preferRelativeResize="0"/>
          <p:nvPr/>
        </p:nvPicPr>
        <p:blipFill rotWithShape="1">
          <a:blip r:embed="rId3">
            <a:alphaModFix/>
          </a:blip>
          <a:srcRect/>
          <a:stretch/>
        </p:blipFill>
        <p:spPr>
          <a:xfrm>
            <a:off x="8313821" y="174719"/>
            <a:ext cx="3739816" cy="1719502"/>
          </a:xfrm>
          <a:prstGeom prst="rect">
            <a:avLst/>
          </a:prstGeom>
          <a:noFill/>
          <a:ln>
            <a:noFill/>
          </a:ln>
        </p:spPr>
      </p:pic>
      <p:pic>
        <p:nvPicPr>
          <p:cNvPr id="304" name="Google Shape;304;p33"/>
          <p:cNvPicPr preferRelativeResize="0"/>
          <p:nvPr/>
        </p:nvPicPr>
        <p:blipFill rotWithShape="1">
          <a:blip r:embed="rId4">
            <a:alphaModFix/>
          </a:blip>
          <a:srcRect/>
          <a:stretch/>
        </p:blipFill>
        <p:spPr>
          <a:xfrm>
            <a:off x="675473" y="1034470"/>
            <a:ext cx="2226393" cy="2677026"/>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graphicFrame>
        <p:nvGraphicFramePr>
          <p:cNvPr id="310" name="Google Shape;310;p34"/>
          <p:cNvGraphicFramePr/>
          <p:nvPr/>
        </p:nvGraphicFramePr>
        <p:xfrm>
          <a:off x="135192" y="1570003"/>
          <a:ext cx="3000000" cy="3000000"/>
        </p:xfrm>
        <a:graphic>
          <a:graphicData uri="http://schemas.openxmlformats.org/drawingml/2006/table">
            <a:tbl>
              <a:tblPr firstRow="1" bandRow="1">
                <a:noFill/>
                <a:tableStyleId>{A09FE9B4-36D8-492A-BFEF-522EEB8625BE}</a:tableStyleId>
              </a:tblPr>
              <a:tblGrid>
                <a:gridCol w="2207950">
                  <a:extLst>
                    <a:ext uri="{9D8B030D-6E8A-4147-A177-3AD203B41FA5}">
                      <a16:colId xmlns:a16="http://schemas.microsoft.com/office/drawing/2014/main" val="20000"/>
                    </a:ext>
                  </a:extLst>
                </a:gridCol>
                <a:gridCol w="1611875">
                  <a:extLst>
                    <a:ext uri="{9D8B030D-6E8A-4147-A177-3AD203B41FA5}">
                      <a16:colId xmlns:a16="http://schemas.microsoft.com/office/drawing/2014/main" val="20001"/>
                    </a:ext>
                  </a:extLst>
                </a:gridCol>
                <a:gridCol w="2136050">
                  <a:extLst>
                    <a:ext uri="{9D8B030D-6E8A-4147-A177-3AD203B41FA5}">
                      <a16:colId xmlns:a16="http://schemas.microsoft.com/office/drawing/2014/main" val="20002"/>
                    </a:ext>
                  </a:extLst>
                </a:gridCol>
                <a:gridCol w="1985300">
                  <a:extLst>
                    <a:ext uri="{9D8B030D-6E8A-4147-A177-3AD203B41FA5}">
                      <a16:colId xmlns:a16="http://schemas.microsoft.com/office/drawing/2014/main" val="20003"/>
                    </a:ext>
                  </a:extLst>
                </a:gridCol>
                <a:gridCol w="1985300">
                  <a:extLst>
                    <a:ext uri="{9D8B030D-6E8A-4147-A177-3AD203B41FA5}">
                      <a16:colId xmlns:a16="http://schemas.microsoft.com/office/drawing/2014/main" val="20004"/>
                    </a:ext>
                  </a:extLst>
                </a:gridCol>
                <a:gridCol w="1985300">
                  <a:extLst>
                    <a:ext uri="{9D8B030D-6E8A-4147-A177-3AD203B41FA5}">
                      <a16:colId xmlns:a16="http://schemas.microsoft.com/office/drawing/2014/main" val="20005"/>
                    </a:ext>
                  </a:extLst>
                </a:gridCol>
              </a:tblGrid>
              <a:tr h="896700">
                <a:tc>
                  <a:txBody>
                    <a:bodyPr/>
                    <a:lstStyle/>
                    <a:p>
                      <a:pPr marL="0" marR="0" lvl="0" indent="0" algn="ctr" rtl="0">
                        <a:spcBef>
                          <a:spcPts val="0"/>
                        </a:spcBef>
                        <a:spcAft>
                          <a:spcPts val="0"/>
                        </a:spcAft>
                        <a:buNone/>
                      </a:pPr>
                      <a:r>
                        <a:rPr lang="en-GB" sz="2000" b="1"/>
                        <a:t>Ich habe viele</a:t>
                      </a:r>
                      <a:endParaRPr sz="2000" b="1"/>
                    </a:p>
                  </a:txBody>
                  <a:tcPr marL="91450" marR="91450" marT="45725" marB="45725" anchor="ctr">
                    <a:solidFill>
                      <a:srgbClr val="DDEAF6"/>
                    </a:solidFill>
                  </a:tcPr>
                </a:tc>
                <a:tc>
                  <a:txBody>
                    <a:bodyPr/>
                    <a:lstStyle/>
                    <a:p>
                      <a:pPr marL="0" marR="0" lvl="0" indent="0" algn="ctr" rtl="0">
                        <a:spcBef>
                          <a:spcPts val="0"/>
                        </a:spcBef>
                        <a:spcAft>
                          <a:spcPts val="0"/>
                        </a:spcAft>
                        <a:buNone/>
                      </a:pPr>
                      <a:r>
                        <a:rPr lang="en-GB" sz="2000" b="1"/>
                        <a:t>drei Jahren Klavier</a:t>
                      </a:r>
                      <a:endParaRPr sz="2000" b="1"/>
                    </a:p>
                  </a:txBody>
                  <a:tcPr marL="91450" marR="91450" marT="45725" marB="45725" anchor="ctr">
                    <a:solidFill>
                      <a:srgbClr val="DDEAF6"/>
                    </a:solidFill>
                  </a:tcPr>
                </a:tc>
                <a:tc>
                  <a:txBody>
                    <a:bodyPr/>
                    <a:lstStyle/>
                    <a:p>
                      <a:pPr marL="0" marR="0" lvl="0" indent="0" algn="ctr" rtl="0">
                        <a:spcBef>
                          <a:spcPts val="0"/>
                        </a:spcBef>
                        <a:spcAft>
                          <a:spcPts val="0"/>
                        </a:spcAft>
                        <a:buNone/>
                      </a:pPr>
                      <a:r>
                        <a:rPr lang="en-GB" sz="2000" b="1"/>
                        <a:t>coole Bands gesehen</a:t>
                      </a:r>
                      <a:endParaRPr sz="2000" b="1"/>
                    </a:p>
                  </a:txBody>
                  <a:tcPr marL="91450" marR="91450" marT="45725" marB="45725" anchor="ctr">
                    <a:solidFill>
                      <a:srgbClr val="DDEAF6"/>
                    </a:solidFill>
                  </a:tcPr>
                </a:tc>
                <a:tc>
                  <a:txBody>
                    <a:bodyPr/>
                    <a:lstStyle/>
                    <a:p>
                      <a:pPr marL="0" marR="0" lvl="0" indent="0" algn="ctr" rtl="0">
                        <a:spcBef>
                          <a:spcPts val="0"/>
                        </a:spcBef>
                        <a:spcAft>
                          <a:spcPts val="0"/>
                        </a:spcAft>
                        <a:buNone/>
                      </a:pPr>
                      <a:r>
                        <a:rPr lang="en-GB" sz="2000" b="1"/>
                        <a:t>nicht gern Rap-Musik</a:t>
                      </a:r>
                      <a:endParaRPr sz="2000" b="1"/>
                    </a:p>
                  </a:txBody>
                  <a:tcPr marL="91450" marR="91450" marT="45725" marB="45725" anchor="ctr">
                    <a:solidFill>
                      <a:srgbClr val="DDEAF6"/>
                    </a:solidFill>
                  </a:tcPr>
                </a:tc>
                <a:tc>
                  <a:txBody>
                    <a:bodyPr/>
                    <a:lstStyle/>
                    <a:p>
                      <a:pPr marL="0" marR="0" lvl="0" indent="0" algn="ctr" rtl="0">
                        <a:spcBef>
                          <a:spcPts val="0"/>
                        </a:spcBef>
                        <a:spcAft>
                          <a:spcPts val="0"/>
                        </a:spcAft>
                        <a:buNone/>
                      </a:pPr>
                      <a:r>
                        <a:rPr lang="en-GB" sz="2000" b="1"/>
                        <a:t>Freunde gefunden</a:t>
                      </a:r>
                      <a:endParaRPr sz="2000" b="1"/>
                    </a:p>
                  </a:txBody>
                  <a:tcPr marL="91450" marR="91450" marT="45725" marB="45725" anchor="ctr">
                    <a:solidFill>
                      <a:srgbClr val="DDEAF6"/>
                    </a:solidFill>
                  </a:tcPr>
                </a:tc>
                <a:tc>
                  <a:txBody>
                    <a:bodyPr/>
                    <a:lstStyle/>
                    <a:p>
                      <a:pPr marL="0" marR="0" lvl="0" indent="0" algn="ctr" rtl="0">
                        <a:spcBef>
                          <a:spcPts val="0"/>
                        </a:spcBef>
                        <a:spcAft>
                          <a:spcPts val="0"/>
                        </a:spcAft>
                        <a:buNone/>
                      </a:pPr>
                      <a:r>
                        <a:rPr lang="en-GB" sz="2000" b="1"/>
                        <a:t>eigenen Liedtexte</a:t>
                      </a:r>
                      <a:endParaRPr sz="2000" b="1"/>
                    </a:p>
                  </a:txBody>
                  <a:tcPr marL="91450" marR="91450" marT="45725" marB="45725" anchor="ctr">
                    <a:solidFill>
                      <a:srgbClr val="DDEAF6"/>
                    </a:solidFill>
                  </a:tcPr>
                </a:tc>
                <a:extLst>
                  <a:ext uri="{0D108BD9-81ED-4DB2-BD59-A6C34878D82A}">
                    <a16:rowId xmlns:a16="http://schemas.microsoft.com/office/drawing/2014/main" val="10000"/>
                  </a:ext>
                </a:extLst>
              </a:tr>
              <a:tr h="896700">
                <a:tc>
                  <a:txBody>
                    <a:bodyPr/>
                    <a:lstStyle/>
                    <a:p>
                      <a:pPr marL="0" marR="0" lvl="0" indent="0" algn="ctr" rtl="0">
                        <a:spcBef>
                          <a:spcPts val="0"/>
                        </a:spcBef>
                        <a:spcAft>
                          <a:spcPts val="0"/>
                        </a:spcAft>
                        <a:buNone/>
                      </a:pPr>
                      <a:r>
                        <a:rPr lang="en-GB" sz="2000" b="1"/>
                        <a:t>Ich h</a:t>
                      </a:r>
                      <a:r>
                        <a:rPr lang="en-GB" sz="2000" b="1">
                          <a:latin typeface="Calibri"/>
                          <a:ea typeface="Calibri"/>
                          <a:cs typeface="Calibri"/>
                          <a:sym typeface="Calibri"/>
                        </a:rPr>
                        <a:t>öre</a:t>
                      </a:r>
                      <a:r>
                        <a:rPr lang="en-GB" sz="2000" b="1"/>
                        <a:t> </a:t>
                      </a:r>
                      <a:endParaRPr/>
                    </a:p>
                  </a:txBody>
                  <a:tcPr marL="91450" marR="91450" marT="45725" marB="45725" anchor="ctr">
                    <a:solidFill>
                      <a:srgbClr val="DDEAF6"/>
                    </a:solidFill>
                  </a:tcPr>
                </a:tc>
                <a:tc>
                  <a:txBody>
                    <a:bodyPr/>
                    <a:lstStyle/>
                    <a:p>
                      <a:pPr marL="0" marR="0" lvl="0" indent="0" algn="ctr" rtl="0">
                        <a:spcBef>
                          <a:spcPts val="0"/>
                        </a:spcBef>
                        <a:spcAft>
                          <a:spcPts val="0"/>
                        </a:spcAft>
                        <a:buNone/>
                      </a:pPr>
                      <a:endParaRPr sz="2000" b="1"/>
                    </a:p>
                  </a:txBody>
                  <a:tcPr marL="91450" marR="91450" marT="45725" marB="45725" anchor="ctr"/>
                </a:tc>
                <a:tc>
                  <a:txBody>
                    <a:bodyPr/>
                    <a:lstStyle/>
                    <a:p>
                      <a:pPr marL="0" marR="0" lvl="0" indent="0" algn="ctr" rtl="0">
                        <a:spcBef>
                          <a:spcPts val="0"/>
                        </a:spcBef>
                        <a:spcAft>
                          <a:spcPts val="0"/>
                        </a:spcAft>
                        <a:buNone/>
                      </a:pPr>
                      <a:endParaRPr sz="2000" b="1"/>
                    </a:p>
                  </a:txBody>
                  <a:tcPr marL="91450" marR="91450" marT="45725" marB="45725" anchor="ctr"/>
                </a:tc>
                <a:tc>
                  <a:txBody>
                    <a:bodyPr/>
                    <a:lstStyle/>
                    <a:p>
                      <a:pPr marL="0" marR="0" lvl="0" indent="0" algn="ctr" rtl="0">
                        <a:spcBef>
                          <a:spcPts val="0"/>
                        </a:spcBef>
                        <a:spcAft>
                          <a:spcPts val="0"/>
                        </a:spcAft>
                        <a:buNone/>
                      </a:pPr>
                      <a:endParaRPr sz="2000" b="1"/>
                    </a:p>
                  </a:txBody>
                  <a:tcPr marL="91450" marR="91450" marT="45725" marB="45725" anchor="ctr"/>
                </a:tc>
                <a:tc>
                  <a:txBody>
                    <a:bodyPr/>
                    <a:lstStyle/>
                    <a:p>
                      <a:pPr marL="0" marR="0" lvl="0" indent="0" algn="ctr" rtl="0">
                        <a:spcBef>
                          <a:spcPts val="0"/>
                        </a:spcBef>
                        <a:spcAft>
                          <a:spcPts val="0"/>
                        </a:spcAft>
                        <a:buNone/>
                      </a:pPr>
                      <a:endParaRPr sz="2000" b="1"/>
                    </a:p>
                  </a:txBody>
                  <a:tcPr marL="91450" marR="91450" marT="45725" marB="45725" anchor="ctr"/>
                </a:tc>
                <a:tc>
                  <a:txBody>
                    <a:bodyPr/>
                    <a:lstStyle/>
                    <a:p>
                      <a:pPr marL="0" marR="0" lvl="0" indent="0" algn="ctr" rtl="0">
                        <a:spcBef>
                          <a:spcPts val="0"/>
                        </a:spcBef>
                        <a:spcAft>
                          <a:spcPts val="0"/>
                        </a:spcAft>
                        <a:buNone/>
                      </a:pPr>
                      <a:endParaRPr sz="2000" b="1"/>
                    </a:p>
                  </a:txBody>
                  <a:tcPr marL="91450" marR="91450" marT="45725" marB="45725" anchor="ctr"/>
                </a:tc>
                <a:extLst>
                  <a:ext uri="{0D108BD9-81ED-4DB2-BD59-A6C34878D82A}">
                    <a16:rowId xmlns:a16="http://schemas.microsoft.com/office/drawing/2014/main" val="10001"/>
                  </a:ext>
                </a:extLst>
              </a:tr>
              <a:tr h="896700">
                <a:tc>
                  <a:txBody>
                    <a:bodyPr/>
                    <a:lstStyle/>
                    <a:p>
                      <a:pPr marL="0" marR="0" lvl="0" indent="0" algn="ctr" rtl="0">
                        <a:spcBef>
                          <a:spcPts val="0"/>
                        </a:spcBef>
                        <a:spcAft>
                          <a:spcPts val="0"/>
                        </a:spcAft>
                        <a:buNone/>
                      </a:pPr>
                      <a:r>
                        <a:rPr lang="en-GB" sz="2000" b="1"/>
                        <a:t>Ich spiele seit</a:t>
                      </a:r>
                      <a:endParaRPr sz="2000" b="1"/>
                    </a:p>
                  </a:txBody>
                  <a:tcPr marL="91450" marR="91450" marT="45725" marB="45725" anchor="ctr">
                    <a:solidFill>
                      <a:srgbClr val="DDEAF6"/>
                    </a:solidFill>
                  </a:tcPr>
                </a:tc>
                <a:tc>
                  <a:txBody>
                    <a:bodyPr/>
                    <a:lstStyle/>
                    <a:p>
                      <a:pPr marL="0" marR="0" lvl="0" indent="0" algn="ctr" rtl="0">
                        <a:spcBef>
                          <a:spcPts val="0"/>
                        </a:spcBef>
                        <a:spcAft>
                          <a:spcPts val="0"/>
                        </a:spcAft>
                        <a:buNone/>
                      </a:pPr>
                      <a:endParaRPr sz="2000" b="1"/>
                    </a:p>
                  </a:txBody>
                  <a:tcPr marL="91450" marR="91450" marT="45725" marB="45725" anchor="ctr"/>
                </a:tc>
                <a:tc>
                  <a:txBody>
                    <a:bodyPr/>
                    <a:lstStyle/>
                    <a:p>
                      <a:pPr marL="0" marR="0" lvl="0" indent="0" algn="ctr" rtl="0">
                        <a:spcBef>
                          <a:spcPts val="0"/>
                        </a:spcBef>
                        <a:spcAft>
                          <a:spcPts val="0"/>
                        </a:spcAft>
                        <a:buNone/>
                      </a:pPr>
                      <a:endParaRPr sz="2000" b="1"/>
                    </a:p>
                  </a:txBody>
                  <a:tcPr marL="91450" marR="91450" marT="45725" marB="45725" anchor="ctr"/>
                </a:tc>
                <a:tc>
                  <a:txBody>
                    <a:bodyPr/>
                    <a:lstStyle/>
                    <a:p>
                      <a:pPr marL="0" marR="0" lvl="0" indent="0" algn="ctr" rtl="0">
                        <a:spcBef>
                          <a:spcPts val="0"/>
                        </a:spcBef>
                        <a:spcAft>
                          <a:spcPts val="0"/>
                        </a:spcAft>
                        <a:buNone/>
                      </a:pPr>
                      <a:endParaRPr sz="2000" b="1"/>
                    </a:p>
                  </a:txBody>
                  <a:tcPr marL="91450" marR="91450" marT="45725" marB="45725" anchor="ctr"/>
                </a:tc>
                <a:tc>
                  <a:txBody>
                    <a:bodyPr/>
                    <a:lstStyle/>
                    <a:p>
                      <a:pPr marL="0" marR="0" lvl="0" indent="0" algn="ctr" rtl="0">
                        <a:spcBef>
                          <a:spcPts val="0"/>
                        </a:spcBef>
                        <a:spcAft>
                          <a:spcPts val="0"/>
                        </a:spcAft>
                        <a:buNone/>
                      </a:pPr>
                      <a:endParaRPr sz="2000" b="1"/>
                    </a:p>
                  </a:txBody>
                  <a:tcPr marL="91450" marR="91450" marT="45725" marB="45725" anchor="ctr"/>
                </a:tc>
                <a:tc>
                  <a:txBody>
                    <a:bodyPr/>
                    <a:lstStyle/>
                    <a:p>
                      <a:pPr marL="0" marR="0" lvl="0" indent="0" algn="ctr" rtl="0">
                        <a:spcBef>
                          <a:spcPts val="0"/>
                        </a:spcBef>
                        <a:spcAft>
                          <a:spcPts val="0"/>
                        </a:spcAft>
                        <a:buNone/>
                      </a:pPr>
                      <a:endParaRPr sz="2000" b="1"/>
                    </a:p>
                  </a:txBody>
                  <a:tcPr marL="91450" marR="91450" marT="45725" marB="45725" anchor="ctr"/>
                </a:tc>
                <a:extLst>
                  <a:ext uri="{0D108BD9-81ED-4DB2-BD59-A6C34878D82A}">
                    <a16:rowId xmlns:a16="http://schemas.microsoft.com/office/drawing/2014/main" val="10002"/>
                  </a:ext>
                </a:extLst>
              </a:tr>
              <a:tr h="896700">
                <a:tc>
                  <a:txBody>
                    <a:bodyPr/>
                    <a:lstStyle/>
                    <a:p>
                      <a:pPr marL="0" marR="0" lvl="0" indent="0" algn="ctr" rtl="0">
                        <a:spcBef>
                          <a:spcPts val="0"/>
                        </a:spcBef>
                        <a:spcAft>
                          <a:spcPts val="0"/>
                        </a:spcAft>
                        <a:buNone/>
                      </a:pPr>
                      <a:r>
                        <a:rPr lang="en-GB" sz="2000" b="1"/>
                        <a:t>Ich schreibe meine</a:t>
                      </a:r>
                      <a:endParaRPr sz="2000" b="1"/>
                    </a:p>
                  </a:txBody>
                  <a:tcPr marL="91450" marR="91450" marT="45725" marB="45725" anchor="ctr">
                    <a:solidFill>
                      <a:srgbClr val="DDEAF6"/>
                    </a:solidFill>
                  </a:tcPr>
                </a:tc>
                <a:tc>
                  <a:txBody>
                    <a:bodyPr/>
                    <a:lstStyle/>
                    <a:p>
                      <a:pPr marL="0" marR="0" lvl="0" indent="0" algn="ctr" rtl="0">
                        <a:spcBef>
                          <a:spcPts val="0"/>
                        </a:spcBef>
                        <a:spcAft>
                          <a:spcPts val="0"/>
                        </a:spcAft>
                        <a:buNone/>
                      </a:pPr>
                      <a:endParaRPr sz="2000" b="1"/>
                    </a:p>
                  </a:txBody>
                  <a:tcPr marL="91450" marR="91450" marT="45725" marB="45725" anchor="ctr"/>
                </a:tc>
                <a:tc>
                  <a:txBody>
                    <a:bodyPr/>
                    <a:lstStyle/>
                    <a:p>
                      <a:pPr marL="0" marR="0" lvl="0" indent="0" algn="ctr" rtl="0">
                        <a:spcBef>
                          <a:spcPts val="0"/>
                        </a:spcBef>
                        <a:spcAft>
                          <a:spcPts val="0"/>
                        </a:spcAft>
                        <a:buNone/>
                      </a:pPr>
                      <a:endParaRPr sz="2000" b="1"/>
                    </a:p>
                  </a:txBody>
                  <a:tcPr marL="91450" marR="91450" marT="45725" marB="45725" anchor="ctr"/>
                </a:tc>
                <a:tc>
                  <a:txBody>
                    <a:bodyPr/>
                    <a:lstStyle/>
                    <a:p>
                      <a:pPr marL="0" marR="0" lvl="0" indent="0" algn="ctr" rtl="0">
                        <a:spcBef>
                          <a:spcPts val="0"/>
                        </a:spcBef>
                        <a:spcAft>
                          <a:spcPts val="0"/>
                        </a:spcAft>
                        <a:buNone/>
                      </a:pPr>
                      <a:endParaRPr sz="2000" b="1"/>
                    </a:p>
                  </a:txBody>
                  <a:tcPr marL="91450" marR="91450" marT="45725" marB="45725" anchor="ctr"/>
                </a:tc>
                <a:tc>
                  <a:txBody>
                    <a:bodyPr/>
                    <a:lstStyle/>
                    <a:p>
                      <a:pPr marL="0" marR="0" lvl="0" indent="0" algn="ctr" rtl="0">
                        <a:spcBef>
                          <a:spcPts val="0"/>
                        </a:spcBef>
                        <a:spcAft>
                          <a:spcPts val="0"/>
                        </a:spcAft>
                        <a:buNone/>
                      </a:pPr>
                      <a:endParaRPr sz="2000" b="1"/>
                    </a:p>
                  </a:txBody>
                  <a:tcPr marL="91450" marR="91450" marT="45725" marB="45725" anchor="ctr"/>
                </a:tc>
                <a:tc>
                  <a:txBody>
                    <a:bodyPr/>
                    <a:lstStyle/>
                    <a:p>
                      <a:pPr marL="0" marR="0" lvl="0" indent="0" algn="ctr" rtl="0">
                        <a:spcBef>
                          <a:spcPts val="0"/>
                        </a:spcBef>
                        <a:spcAft>
                          <a:spcPts val="0"/>
                        </a:spcAft>
                        <a:buNone/>
                      </a:pPr>
                      <a:endParaRPr sz="2000" b="1"/>
                    </a:p>
                  </a:txBody>
                  <a:tcPr marL="91450" marR="91450" marT="45725" marB="45725" anchor="ctr"/>
                </a:tc>
                <a:extLst>
                  <a:ext uri="{0D108BD9-81ED-4DB2-BD59-A6C34878D82A}">
                    <a16:rowId xmlns:a16="http://schemas.microsoft.com/office/drawing/2014/main" val="10003"/>
                  </a:ext>
                </a:extLst>
              </a:tr>
              <a:tr h="896700">
                <a:tc>
                  <a:txBody>
                    <a:bodyPr/>
                    <a:lstStyle/>
                    <a:p>
                      <a:pPr marL="0" marR="0" lvl="0" indent="0" algn="ctr" rtl="0">
                        <a:spcBef>
                          <a:spcPts val="0"/>
                        </a:spcBef>
                        <a:spcAft>
                          <a:spcPts val="0"/>
                        </a:spcAft>
                        <a:buNone/>
                      </a:pPr>
                      <a:r>
                        <a:rPr lang="en-GB" sz="2000" b="1"/>
                        <a:t>Ich habe neue</a:t>
                      </a:r>
                      <a:endParaRPr sz="2000" b="1"/>
                    </a:p>
                  </a:txBody>
                  <a:tcPr marL="91450" marR="91450" marT="45725" marB="45725" anchor="ctr">
                    <a:solidFill>
                      <a:srgbClr val="DDEAF6"/>
                    </a:solidFill>
                  </a:tcPr>
                </a:tc>
                <a:tc>
                  <a:txBody>
                    <a:bodyPr/>
                    <a:lstStyle/>
                    <a:p>
                      <a:pPr marL="0" marR="0" lvl="0" indent="0" algn="ctr" rtl="0">
                        <a:spcBef>
                          <a:spcPts val="0"/>
                        </a:spcBef>
                        <a:spcAft>
                          <a:spcPts val="0"/>
                        </a:spcAft>
                        <a:buNone/>
                      </a:pPr>
                      <a:endParaRPr sz="2000" b="1"/>
                    </a:p>
                  </a:txBody>
                  <a:tcPr marL="91450" marR="91450" marT="45725" marB="45725" anchor="ctr"/>
                </a:tc>
                <a:tc>
                  <a:txBody>
                    <a:bodyPr/>
                    <a:lstStyle/>
                    <a:p>
                      <a:pPr marL="0" marR="0" lvl="0" indent="0" algn="ctr" rtl="0">
                        <a:spcBef>
                          <a:spcPts val="0"/>
                        </a:spcBef>
                        <a:spcAft>
                          <a:spcPts val="0"/>
                        </a:spcAft>
                        <a:buNone/>
                      </a:pPr>
                      <a:endParaRPr sz="2000" b="1"/>
                    </a:p>
                  </a:txBody>
                  <a:tcPr marL="91450" marR="91450" marT="45725" marB="45725" anchor="ctr"/>
                </a:tc>
                <a:tc>
                  <a:txBody>
                    <a:bodyPr/>
                    <a:lstStyle/>
                    <a:p>
                      <a:pPr marL="0" marR="0" lvl="0" indent="0" algn="ctr" rtl="0">
                        <a:spcBef>
                          <a:spcPts val="0"/>
                        </a:spcBef>
                        <a:spcAft>
                          <a:spcPts val="0"/>
                        </a:spcAft>
                        <a:buNone/>
                      </a:pPr>
                      <a:endParaRPr sz="2000" b="1"/>
                    </a:p>
                  </a:txBody>
                  <a:tcPr marL="91450" marR="91450" marT="45725" marB="45725" anchor="ctr"/>
                </a:tc>
                <a:tc>
                  <a:txBody>
                    <a:bodyPr/>
                    <a:lstStyle/>
                    <a:p>
                      <a:pPr marL="0" marR="0" lvl="0" indent="0" algn="ctr" rtl="0">
                        <a:spcBef>
                          <a:spcPts val="0"/>
                        </a:spcBef>
                        <a:spcAft>
                          <a:spcPts val="0"/>
                        </a:spcAft>
                        <a:buNone/>
                      </a:pPr>
                      <a:endParaRPr sz="2000" b="1"/>
                    </a:p>
                  </a:txBody>
                  <a:tcPr marL="91450" marR="91450" marT="45725" marB="45725" anchor="ctr"/>
                </a:tc>
                <a:tc>
                  <a:txBody>
                    <a:bodyPr/>
                    <a:lstStyle/>
                    <a:p>
                      <a:pPr marL="0" marR="0" lvl="0" indent="0" algn="ctr" rtl="0">
                        <a:spcBef>
                          <a:spcPts val="0"/>
                        </a:spcBef>
                        <a:spcAft>
                          <a:spcPts val="0"/>
                        </a:spcAft>
                        <a:buNone/>
                      </a:pPr>
                      <a:endParaRPr sz="2000" b="1"/>
                    </a:p>
                  </a:txBody>
                  <a:tcPr marL="91450" marR="91450" marT="45725" marB="45725" anchor="ctr"/>
                </a:tc>
                <a:extLst>
                  <a:ext uri="{0D108BD9-81ED-4DB2-BD59-A6C34878D82A}">
                    <a16:rowId xmlns:a16="http://schemas.microsoft.com/office/drawing/2014/main" val="10004"/>
                  </a:ext>
                </a:extLst>
              </a:tr>
            </a:tbl>
          </a:graphicData>
        </a:graphic>
      </p:graphicFrame>
      <p:sp>
        <p:nvSpPr>
          <p:cNvPr id="311" name="Google Shape;311;p34"/>
          <p:cNvSpPr txBox="1"/>
          <p:nvPr/>
        </p:nvSpPr>
        <p:spPr>
          <a:xfrm>
            <a:off x="2109019" y="339213"/>
            <a:ext cx="7964129" cy="830997"/>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GB" sz="4800" b="1" u="sng">
                <a:solidFill>
                  <a:schemeClr val="dk1"/>
                </a:solidFill>
                <a:latin typeface="Calibri"/>
                <a:ea typeface="Calibri"/>
                <a:cs typeface="Calibri"/>
                <a:sym typeface="Calibri"/>
              </a:rPr>
              <a:t>Die Schiffe versenken</a:t>
            </a:r>
            <a:endParaRPr sz="4800" b="1" u="sng">
              <a:solidFill>
                <a:schemeClr val="dk1"/>
              </a:solidFill>
              <a:latin typeface="Calibri"/>
              <a:ea typeface="Calibri"/>
              <a:cs typeface="Calibri"/>
              <a:sym typeface="Calibri"/>
            </a:endParaRPr>
          </a:p>
        </p:txBody>
      </p:sp>
      <p:pic>
        <p:nvPicPr>
          <p:cNvPr id="312" name="Google Shape;312;p34"/>
          <p:cNvPicPr preferRelativeResize="0"/>
          <p:nvPr/>
        </p:nvPicPr>
        <p:blipFill rotWithShape="1">
          <a:blip r:embed="rId3">
            <a:alphaModFix/>
          </a:blip>
          <a:srcRect/>
          <a:stretch/>
        </p:blipFill>
        <p:spPr>
          <a:xfrm>
            <a:off x="9466129" y="208214"/>
            <a:ext cx="1214037" cy="1112808"/>
          </a:xfrm>
          <a:prstGeom prst="rect">
            <a:avLst/>
          </a:prstGeom>
          <a:noFill/>
          <a:ln>
            <a:noFill/>
          </a:ln>
        </p:spPr>
      </p:pic>
      <p:pic>
        <p:nvPicPr>
          <p:cNvPr id="313" name="Google Shape;313;p34"/>
          <p:cNvPicPr preferRelativeResize="0"/>
          <p:nvPr/>
        </p:nvPicPr>
        <p:blipFill rotWithShape="1">
          <a:blip r:embed="rId4">
            <a:alphaModFix/>
          </a:blip>
          <a:srcRect/>
          <a:stretch/>
        </p:blipFill>
        <p:spPr>
          <a:xfrm flipH="1">
            <a:off x="1456340" y="185055"/>
            <a:ext cx="1305357" cy="1112808"/>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35"/>
          <p:cNvSpPr txBox="1">
            <a:spLocks noGrp="1"/>
          </p:cNvSpPr>
          <p:nvPr>
            <p:ph type="title"/>
          </p:nvPr>
        </p:nvSpPr>
        <p:spPr>
          <a:xfrm>
            <a:off x="0" y="1"/>
            <a:ext cx="2356338" cy="482678"/>
          </a:xfrm>
          <a:prstGeom prst="rect">
            <a:avLst/>
          </a:prstGeom>
          <a:solidFill>
            <a:srgbClr val="92D050"/>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3240"/>
              <a:buFont typeface="Calibri"/>
              <a:buNone/>
            </a:pPr>
            <a:r>
              <a:rPr lang="en-GB" sz="3240"/>
              <a:t>Ping-pong</a:t>
            </a:r>
            <a:endParaRPr/>
          </a:p>
        </p:txBody>
      </p:sp>
      <p:pic>
        <p:nvPicPr>
          <p:cNvPr id="320" name="Google Shape;320;p35"/>
          <p:cNvPicPr preferRelativeResize="0"/>
          <p:nvPr/>
        </p:nvPicPr>
        <p:blipFill rotWithShape="1">
          <a:blip r:embed="rId3">
            <a:alphaModFix/>
          </a:blip>
          <a:srcRect/>
          <a:stretch/>
        </p:blipFill>
        <p:spPr>
          <a:xfrm>
            <a:off x="2508251" y="1513"/>
            <a:ext cx="665349" cy="541265"/>
          </a:xfrm>
          <a:prstGeom prst="rect">
            <a:avLst/>
          </a:prstGeom>
          <a:noFill/>
          <a:ln>
            <a:noFill/>
          </a:ln>
        </p:spPr>
      </p:pic>
      <p:graphicFrame>
        <p:nvGraphicFramePr>
          <p:cNvPr id="321" name="Google Shape;321;p35"/>
          <p:cNvGraphicFramePr/>
          <p:nvPr/>
        </p:nvGraphicFramePr>
        <p:xfrm>
          <a:off x="105588" y="542779"/>
          <a:ext cx="3000000" cy="3000000"/>
        </p:xfrm>
        <a:graphic>
          <a:graphicData uri="http://schemas.openxmlformats.org/drawingml/2006/table">
            <a:tbl>
              <a:tblPr>
                <a:noFill/>
                <a:tableStyleId>{A09FE9B4-36D8-492A-BFEF-522EEB8625BE}</a:tableStyleId>
              </a:tblPr>
              <a:tblGrid>
                <a:gridCol w="2260425">
                  <a:extLst>
                    <a:ext uri="{9D8B030D-6E8A-4147-A177-3AD203B41FA5}">
                      <a16:colId xmlns:a16="http://schemas.microsoft.com/office/drawing/2014/main" val="20000"/>
                    </a:ext>
                  </a:extLst>
                </a:gridCol>
                <a:gridCol w="3331475">
                  <a:extLst>
                    <a:ext uri="{9D8B030D-6E8A-4147-A177-3AD203B41FA5}">
                      <a16:colId xmlns:a16="http://schemas.microsoft.com/office/drawing/2014/main" val="20001"/>
                    </a:ext>
                  </a:extLst>
                </a:gridCol>
              </a:tblGrid>
              <a:tr h="399500">
                <a:tc>
                  <a:txBody>
                    <a:bodyPr/>
                    <a:lstStyle/>
                    <a:p>
                      <a:pPr marL="0" marR="0" lvl="0" indent="0" algn="l" rtl="0">
                        <a:lnSpc>
                          <a:spcPct val="107000"/>
                        </a:lnSpc>
                        <a:spcBef>
                          <a:spcPts val="0"/>
                        </a:spcBef>
                        <a:spcAft>
                          <a:spcPts val="0"/>
                        </a:spcAft>
                        <a:buNone/>
                      </a:pPr>
                      <a:r>
                        <a:rPr lang="en-GB" sz="1400">
                          <a:latin typeface="Comic Sans MS"/>
                          <a:ea typeface="Comic Sans MS"/>
                          <a:cs typeface="Comic Sans MS"/>
                          <a:sym typeface="Comic Sans MS"/>
                        </a:rPr>
                        <a:t>I found new friends.</a:t>
                      </a:r>
                      <a:endParaRPr/>
                    </a:p>
                  </a:txBody>
                  <a:tcPr marL="64225" marR="6422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07000"/>
                        </a:lnSpc>
                        <a:spcBef>
                          <a:spcPts val="0"/>
                        </a:spcBef>
                        <a:spcAft>
                          <a:spcPts val="0"/>
                        </a:spcAft>
                        <a:buNone/>
                      </a:pPr>
                      <a:endParaRPr sz="1400">
                        <a:latin typeface="Comic Sans MS"/>
                        <a:ea typeface="Comic Sans MS"/>
                        <a:cs typeface="Comic Sans MS"/>
                        <a:sym typeface="Comic Sans MS"/>
                      </a:endParaRPr>
                    </a:p>
                  </a:txBody>
                  <a:tcPr marL="64225" marR="6422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399500">
                <a:tc>
                  <a:txBody>
                    <a:bodyPr/>
                    <a:lstStyle/>
                    <a:p>
                      <a:pPr marL="0" marR="0" lvl="0" indent="0" algn="l" rtl="0">
                        <a:lnSpc>
                          <a:spcPct val="107000"/>
                        </a:lnSpc>
                        <a:spcBef>
                          <a:spcPts val="0"/>
                        </a:spcBef>
                        <a:spcAft>
                          <a:spcPts val="0"/>
                        </a:spcAft>
                        <a:buNone/>
                      </a:pPr>
                      <a:r>
                        <a:rPr lang="en-GB" sz="1400">
                          <a:latin typeface="Comic Sans MS"/>
                          <a:ea typeface="Comic Sans MS"/>
                          <a:cs typeface="Comic Sans MS"/>
                          <a:sym typeface="Comic Sans MS"/>
                        </a:rPr>
                        <a:t>I like to listen to Pop.</a:t>
                      </a:r>
                      <a:endParaRPr/>
                    </a:p>
                  </a:txBody>
                  <a:tcPr marL="64225" marR="6422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07000"/>
                        </a:lnSpc>
                        <a:spcBef>
                          <a:spcPts val="0"/>
                        </a:spcBef>
                        <a:spcAft>
                          <a:spcPts val="0"/>
                        </a:spcAft>
                        <a:buNone/>
                      </a:pPr>
                      <a:r>
                        <a:rPr lang="en-GB" sz="1400">
                          <a:latin typeface="Comic Sans MS"/>
                          <a:ea typeface="Comic Sans MS"/>
                          <a:cs typeface="Comic Sans MS"/>
                          <a:sym typeface="Comic Sans MS"/>
                        </a:rPr>
                        <a:t>Ich höre gern Popmusik.</a:t>
                      </a:r>
                      <a:endParaRPr/>
                    </a:p>
                  </a:txBody>
                  <a:tcPr marL="64225" marR="6422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445400">
                <a:tc>
                  <a:txBody>
                    <a:bodyPr/>
                    <a:lstStyle/>
                    <a:p>
                      <a:pPr marL="0" marR="0" lvl="0" indent="0" algn="l" rtl="0">
                        <a:lnSpc>
                          <a:spcPct val="107000"/>
                        </a:lnSpc>
                        <a:spcBef>
                          <a:spcPts val="0"/>
                        </a:spcBef>
                        <a:spcAft>
                          <a:spcPts val="0"/>
                        </a:spcAft>
                        <a:buNone/>
                      </a:pPr>
                      <a:r>
                        <a:rPr lang="en-GB" sz="1400">
                          <a:latin typeface="Comic Sans MS"/>
                          <a:ea typeface="Comic Sans MS"/>
                          <a:cs typeface="Comic Sans MS"/>
                          <a:sym typeface="Comic Sans MS"/>
                        </a:rPr>
                        <a:t>I don’t like to listen to Jazz.</a:t>
                      </a:r>
                      <a:endParaRPr/>
                    </a:p>
                  </a:txBody>
                  <a:tcPr marL="64225" marR="6422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07000"/>
                        </a:lnSpc>
                        <a:spcBef>
                          <a:spcPts val="0"/>
                        </a:spcBef>
                        <a:spcAft>
                          <a:spcPts val="0"/>
                        </a:spcAft>
                        <a:buNone/>
                      </a:pPr>
                      <a:endParaRPr sz="1400">
                        <a:latin typeface="Comic Sans MS"/>
                        <a:ea typeface="Comic Sans MS"/>
                        <a:cs typeface="Comic Sans MS"/>
                        <a:sym typeface="Comic Sans MS"/>
                      </a:endParaRPr>
                    </a:p>
                  </a:txBody>
                  <a:tcPr marL="64225" marR="6422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445400">
                <a:tc>
                  <a:txBody>
                    <a:bodyPr/>
                    <a:lstStyle/>
                    <a:p>
                      <a:pPr marL="0" marR="0" lvl="0" indent="0" algn="l" rtl="0">
                        <a:lnSpc>
                          <a:spcPct val="107000"/>
                        </a:lnSpc>
                        <a:spcBef>
                          <a:spcPts val="0"/>
                        </a:spcBef>
                        <a:spcAft>
                          <a:spcPts val="0"/>
                        </a:spcAft>
                        <a:buNone/>
                      </a:pPr>
                      <a:r>
                        <a:rPr lang="en-GB" sz="1400">
                          <a:latin typeface="Comic Sans MS"/>
                          <a:ea typeface="Comic Sans MS"/>
                          <a:cs typeface="Comic Sans MS"/>
                          <a:sym typeface="Comic Sans MS"/>
                        </a:rPr>
                        <a:t>It puts you in a good mood.</a:t>
                      </a:r>
                      <a:endParaRPr/>
                    </a:p>
                  </a:txBody>
                  <a:tcPr marL="64225" marR="6422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07000"/>
                        </a:lnSpc>
                        <a:spcBef>
                          <a:spcPts val="0"/>
                        </a:spcBef>
                        <a:spcAft>
                          <a:spcPts val="0"/>
                        </a:spcAft>
                        <a:buNone/>
                      </a:pPr>
                      <a:r>
                        <a:rPr lang="en-GB" sz="1400">
                          <a:latin typeface="Comic Sans MS"/>
                          <a:ea typeface="Comic Sans MS"/>
                          <a:cs typeface="Comic Sans MS"/>
                          <a:sym typeface="Comic Sans MS"/>
                        </a:rPr>
                        <a:t>Sie macht gute Laune.</a:t>
                      </a:r>
                      <a:endParaRPr/>
                    </a:p>
                  </a:txBody>
                  <a:tcPr marL="64225" marR="6422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399500">
                <a:tc>
                  <a:txBody>
                    <a:bodyPr/>
                    <a:lstStyle/>
                    <a:p>
                      <a:pPr marL="0" marR="0" lvl="0" indent="0" algn="l" rtl="0">
                        <a:lnSpc>
                          <a:spcPct val="107000"/>
                        </a:lnSpc>
                        <a:spcBef>
                          <a:spcPts val="0"/>
                        </a:spcBef>
                        <a:spcAft>
                          <a:spcPts val="0"/>
                        </a:spcAft>
                        <a:buNone/>
                      </a:pPr>
                      <a:r>
                        <a:rPr lang="en-GB" sz="1400">
                          <a:latin typeface="Comic Sans MS"/>
                          <a:ea typeface="Comic Sans MS"/>
                          <a:cs typeface="Comic Sans MS"/>
                          <a:sym typeface="Comic Sans MS"/>
                        </a:rPr>
                        <a:t>It’s full of energy.</a:t>
                      </a:r>
                      <a:endParaRPr/>
                    </a:p>
                  </a:txBody>
                  <a:tcPr marL="64225" marR="6422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07000"/>
                        </a:lnSpc>
                        <a:spcBef>
                          <a:spcPts val="0"/>
                        </a:spcBef>
                        <a:spcAft>
                          <a:spcPts val="0"/>
                        </a:spcAft>
                        <a:buNone/>
                      </a:pPr>
                      <a:endParaRPr sz="1400">
                        <a:latin typeface="Comic Sans MS"/>
                        <a:ea typeface="Comic Sans MS"/>
                        <a:cs typeface="Comic Sans MS"/>
                        <a:sym typeface="Comic Sans MS"/>
                      </a:endParaRPr>
                    </a:p>
                  </a:txBody>
                  <a:tcPr marL="64225" marR="6422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399500">
                <a:tc>
                  <a:txBody>
                    <a:bodyPr/>
                    <a:lstStyle/>
                    <a:p>
                      <a:pPr marL="0" marR="0" lvl="0" indent="0" algn="l" rtl="0">
                        <a:lnSpc>
                          <a:spcPct val="107000"/>
                        </a:lnSpc>
                        <a:spcBef>
                          <a:spcPts val="0"/>
                        </a:spcBef>
                        <a:spcAft>
                          <a:spcPts val="0"/>
                        </a:spcAft>
                        <a:buNone/>
                      </a:pPr>
                      <a:r>
                        <a:rPr lang="en-GB" sz="1400">
                          <a:latin typeface="Comic Sans MS"/>
                          <a:ea typeface="Comic Sans MS"/>
                          <a:cs typeface="Comic Sans MS"/>
                          <a:sym typeface="Comic Sans MS"/>
                        </a:rPr>
                        <a:t>It’s not corny.</a:t>
                      </a:r>
                      <a:endParaRPr/>
                    </a:p>
                  </a:txBody>
                  <a:tcPr marL="64225" marR="6422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07000"/>
                        </a:lnSpc>
                        <a:spcBef>
                          <a:spcPts val="0"/>
                        </a:spcBef>
                        <a:spcAft>
                          <a:spcPts val="0"/>
                        </a:spcAft>
                        <a:buNone/>
                      </a:pPr>
                      <a:r>
                        <a:rPr lang="en-GB" sz="1400">
                          <a:latin typeface="Comic Sans MS"/>
                          <a:ea typeface="Comic Sans MS"/>
                          <a:cs typeface="Comic Sans MS"/>
                          <a:sym typeface="Comic Sans MS"/>
                        </a:rPr>
                        <a:t>Sie ist nicht kitschig.</a:t>
                      </a:r>
                      <a:endParaRPr/>
                    </a:p>
                  </a:txBody>
                  <a:tcPr marL="64225" marR="6422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r h="445400">
                <a:tc>
                  <a:txBody>
                    <a:bodyPr/>
                    <a:lstStyle/>
                    <a:p>
                      <a:pPr marL="0" marR="0" lvl="0" indent="0" algn="l" rtl="0">
                        <a:lnSpc>
                          <a:spcPct val="107000"/>
                        </a:lnSpc>
                        <a:spcBef>
                          <a:spcPts val="0"/>
                        </a:spcBef>
                        <a:spcAft>
                          <a:spcPts val="0"/>
                        </a:spcAft>
                        <a:buNone/>
                      </a:pPr>
                      <a:r>
                        <a:rPr lang="en-GB" sz="1400">
                          <a:latin typeface="Comic Sans MS"/>
                          <a:ea typeface="Comic Sans MS"/>
                          <a:cs typeface="Comic Sans MS"/>
                          <a:sym typeface="Comic Sans MS"/>
                        </a:rPr>
                        <a:t>I have been playing violin for two years.</a:t>
                      </a:r>
                      <a:endParaRPr/>
                    </a:p>
                  </a:txBody>
                  <a:tcPr marL="64225" marR="6422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07000"/>
                        </a:lnSpc>
                        <a:spcBef>
                          <a:spcPts val="0"/>
                        </a:spcBef>
                        <a:spcAft>
                          <a:spcPts val="0"/>
                        </a:spcAft>
                        <a:buNone/>
                      </a:pPr>
                      <a:endParaRPr sz="1400">
                        <a:latin typeface="Comic Sans MS"/>
                        <a:ea typeface="Comic Sans MS"/>
                        <a:cs typeface="Comic Sans MS"/>
                        <a:sym typeface="Comic Sans MS"/>
                      </a:endParaRPr>
                    </a:p>
                  </a:txBody>
                  <a:tcPr marL="64225" marR="6422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r h="399500">
                <a:tc>
                  <a:txBody>
                    <a:bodyPr/>
                    <a:lstStyle/>
                    <a:p>
                      <a:pPr marL="0" marR="0" lvl="0" indent="0" algn="l" rtl="0">
                        <a:lnSpc>
                          <a:spcPct val="107000"/>
                        </a:lnSpc>
                        <a:spcBef>
                          <a:spcPts val="0"/>
                        </a:spcBef>
                        <a:spcAft>
                          <a:spcPts val="0"/>
                        </a:spcAft>
                        <a:buNone/>
                      </a:pPr>
                      <a:r>
                        <a:rPr lang="en-GB" sz="1400">
                          <a:latin typeface="Comic Sans MS"/>
                          <a:ea typeface="Comic Sans MS"/>
                          <a:cs typeface="Comic Sans MS"/>
                          <a:sym typeface="Comic Sans MS"/>
                        </a:rPr>
                        <a:t>I write my own lyrics.</a:t>
                      </a:r>
                      <a:endParaRPr/>
                    </a:p>
                  </a:txBody>
                  <a:tcPr marL="64225" marR="6422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07000"/>
                        </a:lnSpc>
                        <a:spcBef>
                          <a:spcPts val="0"/>
                        </a:spcBef>
                        <a:spcAft>
                          <a:spcPts val="0"/>
                        </a:spcAft>
                        <a:buNone/>
                      </a:pPr>
                      <a:r>
                        <a:rPr lang="en-GB" sz="1400">
                          <a:latin typeface="Comic Sans MS"/>
                          <a:ea typeface="Comic Sans MS"/>
                          <a:cs typeface="Comic Sans MS"/>
                          <a:sym typeface="Comic Sans MS"/>
                        </a:rPr>
                        <a:t>Ich schreibe meine eigenen Liedtexte.</a:t>
                      </a:r>
                      <a:endParaRPr/>
                    </a:p>
                  </a:txBody>
                  <a:tcPr marL="64225" marR="6422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7"/>
                  </a:ext>
                </a:extLst>
              </a:tr>
              <a:tr h="399500">
                <a:tc>
                  <a:txBody>
                    <a:bodyPr/>
                    <a:lstStyle/>
                    <a:p>
                      <a:pPr marL="0" marR="0" lvl="0" indent="0" algn="l" rtl="0">
                        <a:lnSpc>
                          <a:spcPct val="107000"/>
                        </a:lnSpc>
                        <a:spcBef>
                          <a:spcPts val="0"/>
                        </a:spcBef>
                        <a:spcAft>
                          <a:spcPts val="0"/>
                        </a:spcAft>
                        <a:buNone/>
                      </a:pPr>
                      <a:r>
                        <a:rPr lang="en-GB" sz="1400">
                          <a:latin typeface="Comic Sans MS"/>
                          <a:ea typeface="Comic Sans MS"/>
                          <a:cs typeface="Comic Sans MS"/>
                          <a:sym typeface="Comic Sans MS"/>
                        </a:rPr>
                        <a:t>I can’t read music.</a:t>
                      </a:r>
                      <a:endParaRPr/>
                    </a:p>
                  </a:txBody>
                  <a:tcPr marL="64225" marR="6422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07000"/>
                        </a:lnSpc>
                        <a:spcBef>
                          <a:spcPts val="0"/>
                        </a:spcBef>
                        <a:spcAft>
                          <a:spcPts val="0"/>
                        </a:spcAft>
                        <a:buNone/>
                      </a:pPr>
                      <a:endParaRPr sz="1400">
                        <a:latin typeface="Comic Sans MS"/>
                        <a:ea typeface="Comic Sans MS"/>
                        <a:cs typeface="Comic Sans MS"/>
                        <a:sym typeface="Comic Sans MS"/>
                      </a:endParaRPr>
                    </a:p>
                  </a:txBody>
                  <a:tcPr marL="64225" marR="6422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8"/>
                  </a:ext>
                </a:extLst>
              </a:tr>
              <a:tr h="399500">
                <a:tc>
                  <a:txBody>
                    <a:bodyPr/>
                    <a:lstStyle/>
                    <a:p>
                      <a:pPr marL="0" marR="0" lvl="0" indent="0" algn="l" rtl="0">
                        <a:lnSpc>
                          <a:spcPct val="107000"/>
                        </a:lnSpc>
                        <a:spcBef>
                          <a:spcPts val="0"/>
                        </a:spcBef>
                        <a:spcAft>
                          <a:spcPts val="0"/>
                        </a:spcAft>
                        <a:buNone/>
                      </a:pPr>
                      <a:r>
                        <a:rPr lang="en-GB" sz="1400">
                          <a:latin typeface="Comic Sans MS"/>
                          <a:ea typeface="Comic Sans MS"/>
                          <a:cs typeface="Comic Sans MS"/>
                          <a:sym typeface="Comic Sans MS"/>
                        </a:rPr>
                        <a:t>We danced a lot.</a:t>
                      </a:r>
                      <a:endParaRPr/>
                    </a:p>
                  </a:txBody>
                  <a:tcPr marL="64225" marR="6422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07000"/>
                        </a:lnSpc>
                        <a:spcBef>
                          <a:spcPts val="0"/>
                        </a:spcBef>
                        <a:spcAft>
                          <a:spcPts val="0"/>
                        </a:spcAft>
                        <a:buNone/>
                      </a:pPr>
                      <a:r>
                        <a:rPr lang="en-GB" sz="1400">
                          <a:latin typeface="Comic Sans MS"/>
                          <a:ea typeface="Comic Sans MS"/>
                          <a:cs typeface="Comic Sans MS"/>
                          <a:sym typeface="Comic Sans MS"/>
                        </a:rPr>
                        <a:t>Wir haben viel getanzt.</a:t>
                      </a:r>
                      <a:endParaRPr/>
                    </a:p>
                  </a:txBody>
                  <a:tcPr marL="64225" marR="6422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9"/>
                  </a:ext>
                </a:extLst>
              </a:tr>
              <a:tr h="399500">
                <a:tc>
                  <a:txBody>
                    <a:bodyPr/>
                    <a:lstStyle/>
                    <a:p>
                      <a:pPr marL="0" marR="0" lvl="0" indent="0" algn="l" rtl="0">
                        <a:lnSpc>
                          <a:spcPct val="107000"/>
                        </a:lnSpc>
                        <a:spcBef>
                          <a:spcPts val="0"/>
                        </a:spcBef>
                        <a:spcAft>
                          <a:spcPts val="0"/>
                        </a:spcAft>
                        <a:buNone/>
                      </a:pPr>
                      <a:r>
                        <a:rPr lang="en-GB" sz="1400">
                          <a:latin typeface="Comic Sans MS"/>
                          <a:ea typeface="Comic Sans MS"/>
                          <a:cs typeface="Comic Sans MS"/>
                          <a:sym typeface="Comic Sans MS"/>
                        </a:rPr>
                        <a:t>We slept in a tent.</a:t>
                      </a:r>
                      <a:endParaRPr/>
                    </a:p>
                  </a:txBody>
                  <a:tcPr marL="64225" marR="6422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07000"/>
                        </a:lnSpc>
                        <a:spcBef>
                          <a:spcPts val="0"/>
                        </a:spcBef>
                        <a:spcAft>
                          <a:spcPts val="0"/>
                        </a:spcAft>
                        <a:buNone/>
                      </a:pPr>
                      <a:endParaRPr sz="1400">
                        <a:latin typeface="Comic Sans MS"/>
                        <a:ea typeface="Comic Sans MS"/>
                        <a:cs typeface="Comic Sans MS"/>
                        <a:sym typeface="Comic Sans MS"/>
                      </a:endParaRPr>
                    </a:p>
                  </a:txBody>
                  <a:tcPr marL="64225" marR="6422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10"/>
                  </a:ext>
                </a:extLst>
              </a:tr>
              <a:tr h="399500">
                <a:tc>
                  <a:txBody>
                    <a:bodyPr/>
                    <a:lstStyle/>
                    <a:p>
                      <a:pPr marL="0" marR="0" lvl="0" indent="0" algn="l" rtl="0">
                        <a:lnSpc>
                          <a:spcPct val="107000"/>
                        </a:lnSpc>
                        <a:spcBef>
                          <a:spcPts val="0"/>
                        </a:spcBef>
                        <a:spcAft>
                          <a:spcPts val="0"/>
                        </a:spcAft>
                        <a:buNone/>
                      </a:pPr>
                      <a:r>
                        <a:rPr lang="en-GB" sz="1400">
                          <a:latin typeface="Comic Sans MS"/>
                          <a:ea typeface="Comic Sans MS"/>
                          <a:cs typeface="Comic Sans MS"/>
                          <a:sym typeface="Comic Sans MS"/>
                        </a:rPr>
                        <a:t>I have been to a festival.</a:t>
                      </a:r>
                      <a:endParaRPr/>
                    </a:p>
                  </a:txBody>
                  <a:tcPr marL="64225" marR="6422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07000"/>
                        </a:lnSpc>
                        <a:spcBef>
                          <a:spcPts val="0"/>
                        </a:spcBef>
                        <a:spcAft>
                          <a:spcPts val="0"/>
                        </a:spcAft>
                        <a:buNone/>
                      </a:pPr>
                      <a:r>
                        <a:rPr lang="en-GB" sz="1400">
                          <a:latin typeface="Comic Sans MS"/>
                          <a:ea typeface="Comic Sans MS"/>
                          <a:cs typeface="Comic Sans MS"/>
                          <a:sym typeface="Comic Sans MS"/>
                        </a:rPr>
                        <a:t>Ich war auf einem Festival.</a:t>
                      </a:r>
                      <a:endParaRPr/>
                    </a:p>
                  </a:txBody>
                  <a:tcPr marL="64225" marR="6422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11"/>
                  </a:ext>
                </a:extLst>
              </a:tr>
              <a:tr h="445400">
                <a:tc>
                  <a:txBody>
                    <a:bodyPr/>
                    <a:lstStyle/>
                    <a:p>
                      <a:pPr marL="0" marR="0" lvl="0" indent="0" algn="l" rtl="0">
                        <a:lnSpc>
                          <a:spcPct val="107000"/>
                        </a:lnSpc>
                        <a:spcBef>
                          <a:spcPts val="0"/>
                        </a:spcBef>
                        <a:spcAft>
                          <a:spcPts val="0"/>
                        </a:spcAft>
                        <a:buNone/>
                      </a:pPr>
                      <a:r>
                        <a:rPr lang="en-GB" sz="1400">
                          <a:latin typeface="Comic Sans MS"/>
                          <a:ea typeface="Comic Sans MS"/>
                          <a:cs typeface="Comic Sans MS"/>
                          <a:sym typeface="Comic Sans MS"/>
                        </a:rPr>
                        <a:t>Rammstein is louder than Clueso.</a:t>
                      </a:r>
                      <a:endParaRPr/>
                    </a:p>
                  </a:txBody>
                  <a:tcPr marL="64225" marR="6422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07000"/>
                        </a:lnSpc>
                        <a:spcBef>
                          <a:spcPts val="0"/>
                        </a:spcBef>
                        <a:spcAft>
                          <a:spcPts val="0"/>
                        </a:spcAft>
                        <a:buNone/>
                      </a:pPr>
                      <a:endParaRPr sz="1400">
                        <a:latin typeface="Comic Sans MS"/>
                        <a:ea typeface="Comic Sans MS"/>
                        <a:cs typeface="Comic Sans MS"/>
                        <a:sym typeface="Comic Sans MS"/>
                      </a:endParaRPr>
                    </a:p>
                  </a:txBody>
                  <a:tcPr marL="64225" marR="6422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12"/>
                  </a:ext>
                </a:extLst>
              </a:tr>
              <a:tr h="445400">
                <a:tc>
                  <a:txBody>
                    <a:bodyPr/>
                    <a:lstStyle/>
                    <a:p>
                      <a:pPr marL="0" marR="0" lvl="0" indent="0" algn="l" rtl="0">
                        <a:lnSpc>
                          <a:spcPct val="107000"/>
                        </a:lnSpc>
                        <a:spcBef>
                          <a:spcPts val="0"/>
                        </a:spcBef>
                        <a:spcAft>
                          <a:spcPts val="0"/>
                        </a:spcAft>
                        <a:buNone/>
                      </a:pPr>
                      <a:r>
                        <a:rPr lang="en-GB" sz="1400">
                          <a:latin typeface="Comic Sans MS"/>
                          <a:ea typeface="Comic Sans MS"/>
                          <a:cs typeface="Comic Sans MS"/>
                          <a:sym typeface="Comic Sans MS"/>
                        </a:rPr>
                        <a:t>My favourite song is ‘Lieblingsmensch’ </a:t>
                      </a:r>
                      <a:endParaRPr/>
                    </a:p>
                  </a:txBody>
                  <a:tcPr marL="64225" marR="6422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07000"/>
                        </a:lnSpc>
                        <a:spcBef>
                          <a:spcPts val="0"/>
                        </a:spcBef>
                        <a:spcAft>
                          <a:spcPts val="0"/>
                        </a:spcAft>
                        <a:buNone/>
                      </a:pPr>
                      <a:r>
                        <a:rPr lang="en-GB" sz="1400">
                          <a:latin typeface="Comic Sans MS"/>
                          <a:ea typeface="Comic Sans MS"/>
                          <a:cs typeface="Comic Sans MS"/>
                          <a:sym typeface="Comic Sans MS"/>
                        </a:rPr>
                        <a:t>Mein Lieblingslied ist ‘Lieblingsmensch’</a:t>
                      </a:r>
                      <a:endParaRPr/>
                    </a:p>
                  </a:txBody>
                  <a:tcPr marL="64225" marR="6422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13"/>
                  </a:ext>
                </a:extLst>
              </a:tr>
              <a:tr h="421200">
                <a:tc>
                  <a:txBody>
                    <a:bodyPr/>
                    <a:lstStyle/>
                    <a:p>
                      <a:pPr marL="0" marR="0" lvl="0" indent="0" algn="l" rtl="0">
                        <a:lnSpc>
                          <a:spcPct val="107000"/>
                        </a:lnSpc>
                        <a:spcBef>
                          <a:spcPts val="0"/>
                        </a:spcBef>
                        <a:spcAft>
                          <a:spcPts val="0"/>
                        </a:spcAft>
                        <a:buNone/>
                      </a:pPr>
                      <a:r>
                        <a:rPr lang="en-GB" sz="1400">
                          <a:latin typeface="Comic Sans MS"/>
                          <a:ea typeface="Comic Sans MS"/>
                          <a:cs typeface="Comic Sans MS"/>
                          <a:sym typeface="Comic Sans MS"/>
                        </a:rPr>
                        <a:t>I don’t have a favourite singer.</a:t>
                      </a:r>
                      <a:endParaRPr/>
                    </a:p>
                  </a:txBody>
                  <a:tcPr marL="64225" marR="6422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07000"/>
                        </a:lnSpc>
                        <a:spcBef>
                          <a:spcPts val="0"/>
                        </a:spcBef>
                        <a:spcAft>
                          <a:spcPts val="0"/>
                        </a:spcAft>
                        <a:buNone/>
                      </a:pPr>
                      <a:endParaRPr sz="1400">
                        <a:latin typeface="Comic Sans MS"/>
                        <a:ea typeface="Comic Sans MS"/>
                        <a:cs typeface="Comic Sans MS"/>
                        <a:sym typeface="Comic Sans MS"/>
                      </a:endParaRPr>
                    </a:p>
                  </a:txBody>
                  <a:tcPr marL="64225" marR="6422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14"/>
                  </a:ext>
                </a:extLst>
              </a:tr>
            </a:tbl>
          </a:graphicData>
        </a:graphic>
      </p:graphicFrame>
      <p:sp>
        <p:nvSpPr>
          <p:cNvPr id="322" name="Google Shape;322;p35"/>
          <p:cNvSpPr txBox="1"/>
          <p:nvPr/>
        </p:nvSpPr>
        <p:spPr>
          <a:xfrm>
            <a:off x="3446745" y="0"/>
            <a:ext cx="1482970"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solidFill>
                  <a:schemeClr val="dk1"/>
                </a:solidFill>
                <a:latin typeface="Calibri"/>
                <a:ea typeface="Calibri"/>
                <a:cs typeface="Calibri"/>
                <a:sym typeface="Calibri"/>
              </a:rPr>
              <a:t>Person A</a:t>
            </a:r>
            <a:endParaRPr/>
          </a:p>
        </p:txBody>
      </p:sp>
      <p:sp>
        <p:nvSpPr>
          <p:cNvPr id="323" name="Google Shape;323;p35"/>
          <p:cNvSpPr txBox="1"/>
          <p:nvPr/>
        </p:nvSpPr>
        <p:spPr>
          <a:xfrm>
            <a:off x="6388918" y="1"/>
            <a:ext cx="2356338" cy="482678"/>
          </a:xfrm>
          <a:prstGeom prst="rect">
            <a:avLst/>
          </a:prstGeom>
          <a:solidFill>
            <a:srgbClr val="92D050"/>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70000"/>
              </a:lnSpc>
              <a:spcBef>
                <a:spcPts val="0"/>
              </a:spcBef>
              <a:spcAft>
                <a:spcPts val="0"/>
              </a:spcAft>
              <a:buClr>
                <a:schemeClr val="dk1"/>
              </a:buClr>
              <a:buSzPts val="3240"/>
              <a:buFont typeface="Calibri"/>
              <a:buNone/>
            </a:pPr>
            <a:r>
              <a:rPr lang="en-GB" sz="3240">
                <a:solidFill>
                  <a:schemeClr val="dk1"/>
                </a:solidFill>
                <a:latin typeface="Calibri"/>
                <a:ea typeface="Calibri"/>
                <a:cs typeface="Calibri"/>
                <a:sym typeface="Calibri"/>
              </a:rPr>
              <a:t>Ping-pong</a:t>
            </a:r>
            <a:endParaRPr sz="3240">
              <a:solidFill>
                <a:schemeClr val="dk1"/>
              </a:solidFill>
              <a:latin typeface="Calibri"/>
              <a:ea typeface="Calibri"/>
              <a:cs typeface="Calibri"/>
              <a:sym typeface="Calibri"/>
            </a:endParaRPr>
          </a:p>
        </p:txBody>
      </p:sp>
      <p:pic>
        <p:nvPicPr>
          <p:cNvPr id="324" name="Google Shape;324;p35"/>
          <p:cNvPicPr preferRelativeResize="0"/>
          <p:nvPr/>
        </p:nvPicPr>
        <p:blipFill rotWithShape="1">
          <a:blip r:embed="rId3">
            <a:alphaModFix/>
          </a:blip>
          <a:srcRect/>
          <a:stretch/>
        </p:blipFill>
        <p:spPr>
          <a:xfrm>
            <a:off x="8897169" y="1513"/>
            <a:ext cx="665349" cy="541265"/>
          </a:xfrm>
          <a:prstGeom prst="rect">
            <a:avLst/>
          </a:prstGeom>
          <a:noFill/>
          <a:ln>
            <a:noFill/>
          </a:ln>
        </p:spPr>
      </p:pic>
      <p:graphicFrame>
        <p:nvGraphicFramePr>
          <p:cNvPr id="325" name="Google Shape;325;p35"/>
          <p:cNvGraphicFramePr/>
          <p:nvPr/>
        </p:nvGraphicFramePr>
        <p:xfrm>
          <a:off x="6494504" y="542779"/>
          <a:ext cx="3000000" cy="3000000"/>
        </p:xfrm>
        <a:graphic>
          <a:graphicData uri="http://schemas.openxmlformats.org/drawingml/2006/table">
            <a:tbl>
              <a:tblPr>
                <a:noFill/>
                <a:tableStyleId>{A09FE9B4-36D8-492A-BFEF-522EEB8625BE}</a:tableStyleId>
              </a:tblPr>
              <a:tblGrid>
                <a:gridCol w="2386600">
                  <a:extLst>
                    <a:ext uri="{9D8B030D-6E8A-4147-A177-3AD203B41FA5}">
                      <a16:colId xmlns:a16="http://schemas.microsoft.com/office/drawing/2014/main" val="20000"/>
                    </a:ext>
                  </a:extLst>
                </a:gridCol>
                <a:gridCol w="3205300">
                  <a:extLst>
                    <a:ext uri="{9D8B030D-6E8A-4147-A177-3AD203B41FA5}">
                      <a16:colId xmlns:a16="http://schemas.microsoft.com/office/drawing/2014/main" val="20001"/>
                    </a:ext>
                  </a:extLst>
                </a:gridCol>
              </a:tblGrid>
              <a:tr h="405325">
                <a:tc>
                  <a:txBody>
                    <a:bodyPr/>
                    <a:lstStyle/>
                    <a:p>
                      <a:pPr marL="0" marR="0" lvl="0" indent="0" algn="l" rtl="0">
                        <a:lnSpc>
                          <a:spcPct val="107000"/>
                        </a:lnSpc>
                        <a:spcBef>
                          <a:spcPts val="0"/>
                        </a:spcBef>
                        <a:spcAft>
                          <a:spcPts val="0"/>
                        </a:spcAft>
                        <a:buNone/>
                      </a:pPr>
                      <a:r>
                        <a:rPr lang="en-GB" sz="1400">
                          <a:latin typeface="Comic Sans MS"/>
                          <a:ea typeface="Comic Sans MS"/>
                          <a:cs typeface="Comic Sans MS"/>
                          <a:sym typeface="Comic Sans MS"/>
                        </a:rPr>
                        <a:t>I found new friends.</a:t>
                      </a:r>
                      <a:endParaRPr/>
                    </a:p>
                  </a:txBody>
                  <a:tcPr marL="64225" marR="6422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07000"/>
                        </a:lnSpc>
                        <a:spcBef>
                          <a:spcPts val="0"/>
                        </a:spcBef>
                        <a:spcAft>
                          <a:spcPts val="0"/>
                        </a:spcAft>
                        <a:buNone/>
                      </a:pPr>
                      <a:r>
                        <a:rPr lang="en-GB" sz="1400">
                          <a:latin typeface="Comic Sans MS"/>
                          <a:ea typeface="Comic Sans MS"/>
                          <a:cs typeface="Comic Sans MS"/>
                          <a:sym typeface="Comic Sans MS"/>
                        </a:rPr>
                        <a:t>Ich habe neue Freunde gefunden.</a:t>
                      </a:r>
                      <a:endParaRPr/>
                    </a:p>
                  </a:txBody>
                  <a:tcPr marL="64225" marR="6422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405325">
                <a:tc>
                  <a:txBody>
                    <a:bodyPr/>
                    <a:lstStyle/>
                    <a:p>
                      <a:pPr marL="0" marR="0" lvl="0" indent="0" algn="l" rtl="0">
                        <a:lnSpc>
                          <a:spcPct val="107000"/>
                        </a:lnSpc>
                        <a:spcBef>
                          <a:spcPts val="0"/>
                        </a:spcBef>
                        <a:spcAft>
                          <a:spcPts val="0"/>
                        </a:spcAft>
                        <a:buNone/>
                      </a:pPr>
                      <a:r>
                        <a:rPr lang="en-GB" sz="1400">
                          <a:latin typeface="Comic Sans MS"/>
                          <a:ea typeface="Comic Sans MS"/>
                          <a:cs typeface="Comic Sans MS"/>
                          <a:sym typeface="Comic Sans MS"/>
                        </a:rPr>
                        <a:t>I like to listen to Pop.</a:t>
                      </a:r>
                      <a:endParaRPr/>
                    </a:p>
                  </a:txBody>
                  <a:tcPr marL="64225" marR="6422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07000"/>
                        </a:lnSpc>
                        <a:spcBef>
                          <a:spcPts val="0"/>
                        </a:spcBef>
                        <a:spcAft>
                          <a:spcPts val="0"/>
                        </a:spcAft>
                        <a:buNone/>
                      </a:pPr>
                      <a:endParaRPr sz="1400">
                        <a:latin typeface="Comic Sans MS"/>
                        <a:ea typeface="Comic Sans MS"/>
                        <a:cs typeface="Comic Sans MS"/>
                        <a:sym typeface="Comic Sans MS"/>
                      </a:endParaRPr>
                    </a:p>
                  </a:txBody>
                  <a:tcPr marL="64225" marR="6422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442675">
                <a:tc>
                  <a:txBody>
                    <a:bodyPr/>
                    <a:lstStyle/>
                    <a:p>
                      <a:pPr marL="0" marR="0" lvl="0" indent="0" algn="l" rtl="0">
                        <a:lnSpc>
                          <a:spcPct val="107000"/>
                        </a:lnSpc>
                        <a:spcBef>
                          <a:spcPts val="0"/>
                        </a:spcBef>
                        <a:spcAft>
                          <a:spcPts val="0"/>
                        </a:spcAft>
                        <a:buNone/>
                      </a:pPr>
                      <a:r>
                        <a:rPr lang="en-GB" sz="1400">
                          <a:latin typeface="Comic Sans MS"/>
                          <a:ea typeface="Comic Sans MS"/>
                          <a:cs typeface="Comic Sans MS"/>
                          <a:sym typeface="Comic Sans MS"/>
                        </a:rPr>
                        <a:t>I don’t like to listen to Jazz.</a:t>
                      </a:r>
                      <a:endParaRPr/>
                    </a:p>
                  </a:txBody>
                  <a:tcPr marL="64225" marR="6422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07000"/>
                        </a:lnSpc>
                        <a:spcBef>
                          <a:spcPts val="0"/>
                        </a:spcBef>
                        <a:spcAft>
                          <a:spcPts val="0"/>
                        </a:spcAft>
                        <a:buNone/>
                      </a:pPr>
                      <a:r>
                        <a:rPr lang="en-GB" sz="1400">
                          <a:latin typeface="Comic Sans MS"/>
                          <a:ea typeface="Comic Sans MS"/>
                          <a:cs typeface="Comic Sans MS"/>
                          <a:sym typeface="Comic Sans MS"/>
                        </a:rPr>
                        <a:t>Ich höre nicht gern Jazzmusik.</a:t>
                      </a:r>
                      <a:endParaRPr/>
                    </a:p>
                  </a:txBody>
                  <a:tcPr marL="64225" marR="6422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405325">
                <a:tc>
                  <a:txBody>
                    <a:bodyPr/>
                    <a:lstStyle/>
                    <a:p>
                      <a:pPr marL="0" marR="0" lvl="0" indent="0" algn="l" rtl="0">
                        <a:lnSpc>
                          <a:spcPct val="107000"/>
                        </a:lnSpc>
                        <a:spcBef>
                          <a:spcPts val="0"/>
                        </a:spcBef>
                        <a:spcAft>
                          <a:spcPts val="0"/>
                        </a:spcAft>
                        <a:buNone/>
                      </a:pPr>
                      <a:r>
                        <a:rPr lang="en-GB" sz="1400">
                          <a:latin typeface="Comic Sans MS"/>
                          <a:ea typeface="Comic Sans MS"/>
                          <a:cs typeface="Comic Sans MS"/>
                          <a:sym typeface="Comic Sans MS"/>
                        </a:rPr>
                        <a:t>It puts you in a good mood.</a:t>
                      </a:r>
                      <a:endParaRPr/>
                    </a:p>
                  </a:txBody>
                  <a:tcPr marL="64225" marR="6422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07000"/>
                        </a:lnSpc>
                        <a:spcBef>
                          <a:spcPts val="0"/>
                        </a:spcBef>
                        <a:spcAft>
                          <a:spcPts val="0"/>
                        </a:spcAft>
                        <a:buNone/>
                      </a:pPr>
                      <a:endParaRPr sz="1400">
                        <a:latin typeface="Comic Sans MS"/>
                        <a:ea typeface="Comic Sans MS"/>
                        <a:cs typeface="Comic Sans MS"/>
                        <a:sym typeface="Comic Sans MS"/>
                      </a:endParaRPr>
                    </a:p>
                  </a:txBody>
                  <a:tcPr marL="64225" marR="6422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405325">
                <a:tc>
                  <a:txBody>
                    <a:bodyPr/>
                    <a:lstStyle/>
                    <a:p>
                      <a:pPr marL="0" marR="0" lvl="0" indent="0" algn="l" rtl="0">
                        <a:lnSpc>
                          <a:spcPct val="107000"/>
                        </a:lnSpc>
                        <a:spcBef>
                          <a:spcPts val="0"/>
                        </a:spcBef>
                        <a:spcAft>
                          <a:spcPts val="0"/>
                        </a:spcAft>
                        <a:buNone/>
                      </a:pPr>
                      <a:r>
                        <a:rPr lang="en-GB" sz="1400">
                          <a:latin typeface="Comic Sans MS"/>
                          <a:ea typeface="Comic Sans MS"/>
                          <a:cs typeface="Comic Sans MS"/>
                          <a:sym typeface="Comic Sans MS"/>
                        </a:rPr>
                        <a:t>It’s full of energy.</a:t>
                      </a:r>
                      <a:endParaRPr/>
                    </a:p>
                  </a:txBody>
                  <a:tcPr marL="64225" marR="6422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07000"/>
                        </a:lnSpc>
                        <a:spcBef>
                          <a:spcPts val="0"/>
                        </a:spcBef>
                        <a:spcAft>
                          <a:spcPts val="0"/>
                        </a:spcAft>
                        <a:buNone/>
                      </a:pPr>
                      <a:r>
                        <a:rPr lang="en-GB" sz="1400">
                          <a:latin typeface="Comic Sans MS"/>
                          <a:ea typeface="Comic Sans MS"/>
                          <a:cs typeface="Comic Sans MS"/>
                          <a:sym typeface="Comic Sans MS"/>
                        </a:rPr>
                        <a:t>Sie ist energiegeladen.</a:t>
                      </a:r>
                      <a:endParaRPr/>
                    </a:p>
                  </a:txBody>
                  <a:tcPr marL="64225" marR="6422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405325">
                <a:tc>
                  <a:txBody>
                    <a:bodyPr/>
                    <a:lstStyle/>
                    <a:p>
                      <a:pPr marL="0" marR="0" lvl="0" indent="0" algn="l" rtl="0">
                        <a:lnSpc>
                          <a:spcPct val="107000"/>
                        </a:lnSpc>
                        <a:spcBef>
                          <a:spcPts val="0"/>
                        </a:spcBef>
                        <a:spcAft>
                          <a:spcPts val="0"/>
                        </a:spcAft>
                        <a:buNone/>
                      </a:pPr>
                      <a:r>
                        <a:rPr lang="en-GB" sz="1400">
                          <a:latin typeface="Comic Sans MS"/>
                          <a:ea typeface="Comic Sans MS"/>
                          <a:cs typeface="Comic Sans MS"/>
                          <a:sym typeface="Comic Sans MS"/>
                        </a:rPr>
                        <a:t>It’s not corny.</a:t>
                      </a:r>
                      <a:endParaRPr/>
                    </a:p>
                  </a:txBody>
                  <a:tcPr marL="64225" marR="6422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07000"/>
                        </a:lnSpc>
                        <a:spcBef>
                          <a:spcPts val="0"/>
                        </a:spcBef>
                        <a:spcAft>
                          <a:spcPts val="0"/>
                        </a:spcAft>
                        <a:buNone/>
                      </a:pPr>
                      <a:endParaRPr sz="1400">
                        <a:latin typeface="Comic Sans MS"/>
                        <a:ea typeface="Comic Sans MS"/>
                        <a:cs typeface="Comic Sans MS"/>
                        <a:sym typeface="Comic Sans MS"/>
                      </a:endParaRPr>
                    </a:p>
                  </a:txBody>
                  <a:tcPr marL="64225" marR="6422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r h="442675">
                <a:tc>
                  <a:txBody>
                    <a:bodyPr/>
                    <a:lstStyle/>
                    <a:p>
                      <a:pPr marL="0" marR="0" lvl="0" indent="0" algn="l" rtl="0">
                        <a:lnSpc>
                          <a:spcPct val="107000"/>
                        </a:lnSpc>
                        <a:spcBef>
                          <a:spcPts val="0"/>
                        </a:spcBef>
                        <a:spcAft>
                          <a:spcPts val="0"/>
                        </a:spcAft>
                        <a:buNone/>
                      </a:pPr>
                      <a:r>
                        <a:rPr lang="en-GB" sz="1400">
                          <a:latin typeface="Comic Sans MS"/>
                          <a:ea typeface="Comic Sans MS"/>
                          <a:cs typeface="Comic Sans MS"/>
                          <a:sym typeface="Comic Sans MS"/>
                        </a:rPr>
                        <a:t>I have been playing violin for two years.</a:t>
                      </a:r>
                      <a:endParaRPr/>
                    </a:p>
                  </a:txBody>
                  <a:tcPr marL="64225" marR="6422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07000"/>
                        </a:lnSpc>
                        <a:spcBef>
                          <a:spcPts val="0"/>
                        </a:spcBef>
                        <a:spcAft>
                          <a:spcPts val="0"/>
                        </a:spcAft>
                        <a:buNone/>
                      </a:pPr>
                      <a:r>
                        <a:rPr lang="en-GB" sz="1400">
                          <a:latin typeface="Comic Sans MS"/>
                          <a:ea typeface="Comic Sans MS"/>
                          <a:cs typeface="Comic Sans MS"/>
                          <a:sym typeface="Comic Sans MS"/>
                        </a:rPr>
                        <a:t>Ich spiele seit zwei Jahren Geige.</a:t>
                      </a:r>
                      <a:endParaRPr/>
                    </a:p>
                  </a:txBody>
                  <a:tcPr marL="64225" marR="6422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r h="405325">
                <a:tc>
                  <a:txBody>
                    <a:bodyPr/>
                    <a:lstStyle/>
                    <a:p>
                      <a:pPr marL="0" marR="0" lvl="0" indent="0" algn="l" rtl="0">
                        <a:lnSpc>
                          <a:spcPct val="107000"/>
                        </a:lnSpc>
                        <a:spcBef>
                          <a:spcPts val="0"/>
                        </a:spcBef>
                        <a:spcAft>
                          <a:spcPts val="0"/>
                        </a:spcAft>
                        <a:buNone/>
                      </a:pPr>
                      <a:r>
                        <a:rPr lang="en-GB" sz="1400">
                          <a:latin typeface="Comic Sans MS"/>
                          <a:ea typeface="Comic Sans MS"/>
                          <a:cs typeface="Comic Sans MS"/>
                          <a:sym typeface="Comic Sans MS"/>
                        </a:rPr>
                        <a:t>I write my own lyrics.</a:t>
                      </a:r>
                      <a:endParaRPr/>
                    </a:p>
                  </a:txBody>
                  <a:tcPr marL="64225" marR="6422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07000"/>
                        </a:lnSpc>
                        <a:spcBef>
                          <a:spcPts val="0"/>
                        </a:spcBef>
                        <a:spcAft>
                          <a:spcPts val="0"/>
                        </a:spcAft>
                        <a:buNone/>
                      </a:pPr>
                      <a:endParaRPr sz="1400">
                        <a:latin typeface="Comic Sans MS"/>
                        <a:ea typeface="Comic Sans MS"/>
                        <a:cs typeface="Comic Sans MS"/>
                        <a:sym typeface="Comic Sans MS"/>
                      </a:endParaRPr>
                    </a:p>
                  </a:txBody>
                  <a:tcPr marL="64225" marR="6422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7"/>
                  </a:ext>
                </a:extLst>
              </a:tr>
              <a:tr h="405325">
                <a:tc>
                  <a:txBody>
                    <a:bodyPr/>
                    <a:lstStyle/>
                    <a:p>
                      <a:pPr marL="0" marR="0" lvl="0" indent="0" algn="l" rtl="0">
                        <a:lnSpc>
                          <a:spcPct val="107000"/>
                        </a:lnSpc>
                        <a:spcBef>
                          <a:spcPts val="0"/>
                        </a:spcBef>
                        <a:spcAft>
                          <a:spcPts val="0"/>
                        </a:spcAft>
                        <a:buNone/>
                      </a:pPr>
                      <a:r>
                        <a:rPr lang="en-GB" sz="1400">
                          <a:latin typeface="Comic Sans MS"/>
                          <a:ea typeface="Comic Sans MS"/>
                          <a:cs typeface="Comic Sans MS"/>
                          <a:sym typeface="Comic Sans MS"/>
                        </a:rPr>
                        <a:t>I can’t read music.</a:t>
                      </a:r>
                      <a:endParaRPr/>
                    </a:p>
                  </a:txBody>
                  <a:tcPr marL="64225" marR="6422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07000"/>
                        </a:lnSpc>
                        <a:spcBef>
                          <a:spcPts val="0"/>
                        </a:spcBef>
                        <a:spcAft>
                          <a:spcPts val="0"/>
                        </a:spcAft>
                        <a:buNone/>
                      </a:pPr>
                      <a:r>
                        <a:rPr lang="en-GB" sz="1400">
                          <a:latin typeface="Comic Sans MS"/>
                          <a:ea typeface="Comic Sans MS"/>
                          <a:cs typeface="Comic Sans MS"/>
                          <a:sym typeface="Comic Sans MS"/>
                        </a:rPr>
                        <a:t>Ich kann keine Noten lesen.</a:t>
                      </a:r>
                      <a:endParaRPr/>
                    </a:p>
                  </a:txBody>
                  <a:tcPr marL="64225" marR="6422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8"/>
                  </a:ext>
                </a:extLst>
              </a:tr>
              <a:tr h="405325">
                <a:tc>
                  <a:txBody>
                    <a:bodyPr/>
                    <a:lstStyle/>
                    <a:p>
                      <a:pPr marL="0" marR="0" lvl="0" indent="0" algn="l" rtl="0">
                        <a:lnSpc>
                          <a:spcPct val="107000"/>
                        </a:lnSpc>
                        <a:spcBef>
                          <a:spcPts val="0"/>
                        </a:spcBef>
                        <a:spcAft>
                          <a:spcPts val="0"/>
                        </a:spcAft>
                        <a:buNone/>
                      </a:pPr>
                      <a:r>
                        <a:rPr lang="en-GB" sz="1400">
                          <a:latin typeface="Comic Sans MS"/>
                          <a:ea typeface="Comic Sans MS"/>
                          <a:cs typeface="Comic Sans MS"/>
                          <a:sym typeface="Comic Sans MS"/>
                        </a:rPr>
                        <a:t>We danced a lot.</a:t>
                      </a:r>
                      <a:endParaRPr/>
                    </a:p>
                  </a:txBody>
                  <a:tcPr marL="64225" marR="6422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07000"/>
                        </a:lnSpc>
                        <a:spcBef>
                          <a:spcPts val="0"/>
                        </a:spcBef>
                        <a:spcAft>
                          <a:spcPts val="0"/>
                        </a:spcAft>
                        <a:buNone/>
                      </a:pPr>
                      <a:endParaRPr sz="1400">
                        <a:latin typeface="Comic Sans MS"/>
                        <a:ea typeface="Comic Sans MS"/>
                        <a:cs typeface="Comic Sans MS"/>
                        <a:sym typeface="Comic Sans MS"/>
                      </a:endParaRPr>
                    </a:p>
                  </a:txBody>
                  <a:tcPr marL="64225" marR="6422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9"/>
                  </a:ext>
                </a:extLst>
              </a:tr>
              <a:tr h="405325">
                <a:tc>
                  <a:txBody>
                    <a:bodyPr/>
                    <a:lstStyle/>
                    <a:p>
                      <a:pPr marL="0" marR="0" lvl="0" indent="0" algn="l" rtl="0">
                        <a:lnSpc>
                          <a:spcPct val="107000"/>
                        </a:lnSpc>
                        <a:spcBef>
                          <a:spcPts val="0"/>
                        </a:spcBef>
                        <a:spcAft>
                          <a:spcPts val="0"/>
                        </a:spcAft>
                        <a:buNone/>
                      </a:pPr>
                      <a:r>
                        <a:rPr lang="en-GB" sz="1400">
                          <a:latin typeface="Comic Sans MS"/>
                          <a:ea typeface="Comic Sans MS"/>
                          <a:cs typeface="Comic Sans MS"/>
                          <a:sym typeface="Comic Sans MS"/>
                        </a:rPr>
                        <a:t>We slept in a tent.</a:t>
                      </a:r>
                      <a:endParaRPr/>
                    </a:p>
                  </a:txBody>
                  <a:tcPr marL="64225" marR="6422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07000"/>
                        </a:lnSpc>
                        <a:spcBef>
                          <a:spcPts val="0"/>
                        </a:spcBef>
                        <a:spcAft>
                          <a:spcPts val="0"/>
                        </a:spcAft>
                        <a:buNone/>
                      </a:pPr>
                      <a:r>
                        <a:rPr lang="en-GB" sz="1400">
                          <a:latin typeface="Comic Sans MS"/>
                          <a:ea typeface="Comic Sans MS"/>
                          <a:cs typeface="Comic Sans MS"/>
                          <a:sym typeface="Comic Sans MS"/>
                        </a:rPr>
                        <a:t>Wir haben in einem Zelt geschlafen.</a:t>
                      </a:r>
                      <a:endParaRPr/>
                    </a:p>
                  </a:txBody>
                  <a:tcPr marL="64225" marR="6422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10"/>
                  </a:ext>
                </a:extLst>
              </a:tr>
              <a:tr h="405325">
                <a:tc>
                  <a:txBody>
                    <a:bodyPr/>
                    <a:lstStyle/>
                    <a:p>
                      <a:pPr marL="0" marR="0" lvl="0" indent="0" algn="l" rtl="0">
                        <a:lnSpc>
                          <a:spcPct val="107000"/>
                        </a:lnSpc>
                        <a:spcBef>
                          <a:spcPts val="0"/>
                        </a:spcBef>
                        <a:spcAft>
                          <a:spcPts val="0"/>
                        </a:spcAft>
                        <a:buNone/>
                      </a:pPr>
                      <a:r>
                        <a:rPr lang="en-GB" sz="1400">
                          <a:latin typeface="Comic Sans MS"/>
                          <a:ea typeface="Comic Sans MS"/>
                          <a:cs typeface="Comic Sans MS"/>
                          <a:sym typeface="Comic Sans MS"/>
                        </a:rPr>
                        <a:t>I have been to a festival.</a:t>
                      </a:r>
                      <a:endParaRPr/>
                    </a:p>
                  </a:txBody>
                  <a:tcPr marL="64225" marR="6422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07000"/>
                        </a:lnSpc>
                        <a:spcBef>
                          <a:spcPts val="0"/>
                        </a:spcBef>
                        <a:spcAft>
                          <a:spcPts val="0"/>
                        </a:spcAft>
                        <a:buNone/>
                      </a:pPr>
                      <a:endParaRPr sz="1400">
                        <a:latin typeface="Comic Sans MS"/>
                        <a:ea typeface="Comic Sans MS"/>
                        <a:cs typeface="Comic Sans MS"/>
                        <a:sym typeface="Comic Sans MS"/>
                      </a:endParaRPr>
                    </a:p>
                  </a:txBody>
                  <a:tcPr marL="64225" marR="6422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11"/>
                  </a:ext>
                </a:extLst>
              </a:tr>
              <a:tr h="442675">
                <a:tc>
                  <a:txBody>
                    <a:bodyPr/>
                    <a:lstStyle/>
                    <a:p>
                      <a:pPr marL="0" marR="0" lvl="0" indent="0" algn="l" rtl="0">
                        <a:lnSpc>
                          <a:spcPct val="107000"/>
                        </a:lnSpc>
                        <a:spcBef>
                          <a:spcPts val="0"/>
                        </a:spcBef>
                        <a:spcAft>
                          <a:spcPts val="0"/>
                        </a:spcAft>
                        <a:buNone/>
                      </a:pPr>
                      <a:r>
                        <a:rPr lang="en-GB" sz="1400">
                          <a:latin typeface="Comic Sans MS"/>
                          <a:ea typeface="Comic Sans MS"/>
                          <a:cs typeface="Comic Sans MS"/>
                          <a:sym typeface="Comic Sans MS"/>
                        </a:rPr>
                        <a:t>Rammstein is louder than Clueso.</a:t>
                      </a:r>
                      <a:endParaRPr/>
                    </a:p>
                  </a:txBody>
                  <a:tcPr marL="64225" marR="6422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07000"/>
                        </a:lnSpc>
                        <a:spcBef>
                          <a:spcPts val="0"/>
                        </a:spcBef>
                        <a:spcAft>
                          <a:spcPts val="0"/>
                        </a:spcAft>
                        <a:buNone/>
                      </a:pPr>
                      <a:r>
                        <a:rPr lang="en-GB" sz="1400">
                          <a:latin typeface="Comic Sans MS"/>
                          <a:ea typeface="Comic Sans MS"/>
                          <a:cs typeface="Comic Sans MS"/>
                          <a:sym typeface="Comic Sans MS"/>
                        </a:rPr>
                        <a:t>Rammstein ist lauter als Clueso.</a:t>
                      </a:r>
                      <a:endParaRPr/>
                    </a:p>
                  </a:txBody>
                  <a:tcPr marL="64225" marR="6422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12"/>
                  </a:ext>
                </a:extLst>
              </a:tr>
              <a:tr h="442675">
                <a:tc>
                  <a:txBody>
                    <a:bodyPr/>
                    <a:lstStyle/>
                    <a:p>
                      <a:pPr marL="0" marR="0" lvl="0" indent="0" algn="l" rtl="0">
                        <a:lnSpc>
                          <a:spcPct val="107000"/>
                        </a:lnSpc>
                        <a:spcBef>
                          <a:spcPts val="0"/>
                        </a:spcBef>
                        <a:spcAft>
                          <a:spcPts val="0"/>
                        </a:spcAft>
                        <a:buNone/>
                      </a:pPr>
                      <a:r>
                        <a:rPr lang="en-GB" sz="1400">
                          <a:latin typeface="Comic Sans MS"/>
                          <a:ea typeface="Comic Sans MS"/>
                          <a:cs typeface="Comic Sans MS"/>
                          <a:sym typeface="Comic Sans MS"/>
                        </a:rPr>
                        <a:t>My favourite song is ‘Lieblingsmensch’ </a:t>
                      </a:r>
                      <a:endParaRPr/>
                    </a:p>
                  </a:txBody>
                  <a:tcPr marL="64225" marR="6422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07000"/>
                        </a:lnSpc>
                        <a:spcBef>
                          <a:spcPts val="0"/>
                        </a:spcBef>
                        <a:spcAft>
                          <a:spcPts val="0"/>
                        </a:spcAft>
                        <a:buNone/>
                      </a:pPr>
                      <a:endParaRPr sz="1400">
                        <a:latin typeface="Comic Sans MS"/>
                        <a:ea typeface="Comic Sans MS"/>
                        <a:cs typeface="Comic Sans MS"/>
                        <a:sym typeface="Comic Sans MS"/>
                      </a:endParaRPr>
                    </a:p>
                  </a:txBody>
                  <a:tcPr marL="64225" marR="6422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13"/>
                  </a:ext>
                </a:extLst>
              </a:tr>
              <a:tr h="442675">
                <a:tc>
                  <a:txBody>
                    <a:bodyPr/>
                    <a:lstStyle/>
                    <a:p>
                      <a:pPr marL="0" marR="0" lvl="0" indent="0" algn="l" rtl="0">
                        <a:lnSpc>
                          <a:spcPct val="107000"/>
                        </a:lnSpc>
                        <a:spcBef>
                          <a:spcPts val="0"/>
                        </a:spcBef>
                        <a:spcAft>
                          <a:spcPts val="0"/>
                        </a:spcAft>
                        <a:buNone/>
                      </a:pPr>
                      <a:r>
                        <a:rPr lang="en-GB" sz="1400">
                          <a:latin typeface="Comic Sans MS"/>
                          <a:ea typeface="Comic Sans MS"/>
                          <a:cs typeface="Comic Sans MS"/>
                          <a:sym typeface="Comic Sans MS"/>
                        </a:rPr>
                        <a:t>I don’t have a favourite singer (male).</a:t>
                      </a:r>
                      <a:endParaRPr/>
                    </a:p>
                  </a:txBody>
                  <a:tcPr marL="64225" marR="6422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07000"/>
                        </a:lnSpc>
                        <a:spcBef>
                          <a:spcPts val="0"/>
                        </a:spcBef>
                        <a:spcAft>
                          <a:spcPts val="0"/>
                        </a:spcAft>
                        <a:buNone/>
                      </a:pPr>
                      <a:r>
                        <a:rPr lang="en-GB" sz="1400">
                          <a:latin typeface="Comic Sans MS"/>
                          <a:ea typeface="Comic Sans MS"/>
                          <a:cs typeface="Comic Sans MS"/>
                          <a:sym typeface="Comic Sans MS"/>
                        </a:rPr>
                        <a:t>Ich habe keinen Lieblingssänger.</a:t>
                      </a:r>
                      <a:endParaRPr/>
                    </a:p>
                  </a:txBody>
                  <a:tcPr marL="64225" marR="6422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14"/>
                  </a:ext>
                </a:extLst>
              </a:tr>
            </a:tbl>
          </a:graphicData>
        </a:graphic>
      </p:graphicFrame>
      <p:sp>
        <p:nvSpPr>
          <p:cNvPr id="326" name="Google Shape;326;p35"/>
          <p:cNvSpPr txBox="1"/>
          <p:nvPr/>
        </p:nvSpPr>
        <p:spPr>
          <a:xfrm>
            <a:off x="9835663" y="0"/>
            <a:ext cx="1482970"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solidFill>
                  <a:schemeClr val="dk1"/>
                </a:solidFill>
                <a:latin typeface="Calibri"/>
                <a:ea typeface="Calibri"/>
                <a:cs typeface="Calibri"/>
                <a:sym typeface="Calibri"/>
              </a:rPr>
              <a:t>Person B</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2" name="Google Shape;332;p36"/>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chemeClr val="dk1"/>
              </a:buClr>
              <a:buSzPts val="6000"/>
              <a:buFont typeface="Calibri"/>
              <a:buNone/>
            </a:pPr>
            <a:r>
              <a:rPr lang="en-GB"/>
              <a:t>Receptive processing</a:t>
            </a:r>
            <a:endParaRPr/>
          </a:p>
        </p:txBody>
      </p:sp>
      <p:sp>
        <p:nvSpPr>
          <p:cNvPr id="333" name="Google Shape;333;p36"/>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chemeClr val="dk1"/>
              </a:buClr>
              <a:buSzPts val="2400"/>
              <a:buNone/>
            </a:pPr>
            <a:r>
              <a:rPr lang="en-GB"/>
              <a:t>Activities for lessons 3</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39" name="Google Shape;339;p37"/>
          <p:cNvSpPr txBox="1">
            <a:spLocks noGrp="1"/>
          </p:cNvSpPr>
          <p:nvPr>
            <p:ph type="subTitle" idx="1"/>
          </p:nvPr>
        </p:nvSpPr>
        <p:spPr>
          <a:xfrm>
            <a:off x="205740" y="163830"/>
            <a:ext cx="7924800" cy="6229349"/>
          </a:xfrm>
          <a:prstGeom prst="rect">
            <a:avLst/>
          </a:prstGeom>
          <a:solidFill>
            <a:srgbClr val="B3C6E7"/>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514350" lvl="0" indent="-514350" algn="l" rtl="0">
              <a:lnSpc>
                <a:spcPct val="107000"/>
              </a:lnSpc>
              <a:spcBef>
                <a:spcPts val="0"/>
              </a:spcBef>
              <a:spcAft>
                <a:spcPts val="0"/>
              </a:spcAft>
              <a:buClr>
                <a:schemeClr val="dk1"/>
              </a:buClr>
              <a:buSzPts val="2960"/>
              <a:buAutoNum type="arabicPeriod"/>
            </a:pPr>
            <a:r>
              <a:rPr lang="en-GB" sz="2960">
                <a:latin typeface="Comic Sans MS"/>
                <a:ea typeface="Comic Sans MS"/>
                <a:cs typeface="Comic Sans MS"/>
                <a:sym typeface="Comic Sans MS"/>
              </a:rPr>
              <a:t>I found a lot of new friends.</a:t>
            </a:r>
            <a:endParaRPr/>
          </a:p>
          <a:p>
            <a:pPr marL="514350" lvl="0" indent="-514350" algn="l" rtl="0">
              <a:lnSpc>
                <a:spcPct val="107000"/>
              </a:lnSpc>
              <a:spcBef>
                <a:spcPts val="1000"/>
              </a:spcBef>
              <a:spcAft>
                <a:spcPts val="0"/>
              </a:spcAft>
              <a:buClr>
                <a:schemeClr val="dk1"/>
              </a:buClr>
              <a:buSzPts val="2960"/>
              <a:buFont typeface="Arial"/>
              <a:buAutoNum type="arabicPeriod"/>
            </a:pPr>
            <a:r>
              <a:rPr lang="en-GB" sz="2960">
                <a:latin typeface="Comic Sans MS"/>
                <a:ea typeface="Comic Sans MS"/>
                <a:cs typeface="Comic Sans MS"/>
                <a:sym typeface="Comic Sans MS"/>
              </a:rPr>
              <a:t>I like to listen to Pop.</a:t>
            </a:r>
            <a:endParaRPr/>
          </a:p>
          <a:p>
            <a:pPr marL="514350" lvl="0" indent="-514350" algn="l" rtl="0">
              <a:lnSpc>
                <a:spcPct val="107000"/>
              </a:lnSpc>
              <a:spcBef>
                <a:spcPts val="1000"/>
              </a:spcBef>
              <a:spcAft>
                <a:spcPts val="0"/>
              </a:spcAft>
              <a:buClr>
                <a:schemeClr val="dk1"/>
              </a:buClr>
              <a:buSzPts val="2960"/>
              <a:buFont typeface="Arial"/>
              <a:buAutoNum type="arabicPeriod"/>
            </a:pPr>
            <a:r>
              <a:rPr lang="en-GB" sz="2960">
                <a:latin typeface="Comic Sans MS"/>
                <a:ea typeface="Comic Sans MS"/>
                <a:cs typeface="Comic Sans MS"/>
                <a:sym typeface="Comic Sans MS"/>
              </a:rPr>
              <a:t>It puts you in a good mood.</a:t>
            </a:r>
            <a:endParaRPr/>
          </a:p>
          <a:p>
            <a:pPr marL="514350" lvl="0" indent="-514350" algn="l" rtl="0">
              <a:lnSpc>
                <a:spcPct val="107000"/>
              </a:lnSpc>
              <a:spcBef>
                <a:spcPts val="1000"/>
              </a:spcBef>
              <a:spcAft>
                <a:spcPts val="0"/>
              </a:spcAft>
              <a:buClr>
                <a:schemeClr val="dk1"/>
              </a:buClr>
              <a:buSzPts val="2960"/>
              <a:buFont typeface="Arial"/>
              <a:buAutoNum type="arabicPeriod"/>
            </a:pPr>
            <a:r>
              <a:rPr lang="en-GB" sz="2960">
                <a:latin typeface="Comic Sans MS"/>
                <a:ea typeface="Comic Sans MS"/>
                <a:cs typeface="Comic Sans MS"/>
                <a:sym typeface="Comic Sans MS"/>
              </a:rPr>
              <a:t>It’s full of energy.</a:t>
            </a:r>
            <a:endParaRPr/>
          </a:p>
          <a:p>
            <a:pPr marL="514350" lvl="0" indent="-514350" algn="l" rtl="0">
              <a:lnSpc>
                <a:spcPct val="107000"/>
              </a:lnSpc>
              <a:spcBef>
                <a:spcPts val="1000"/>
              </a:spcBef>
              <a:spcAft>
                <a:spcPts val="0"/>
              </a:spcAft>
              <a:buClr>
                <a:schemeClr val="dk1"/>
              </a:buClr>
              <a:buSzPts val="2960"/>
              <a:buFont typeface="Arial"/>
              <a:buAutoNum type="arabicPeriod"/>
            </a:pPr>
            <a:r>
              <a:rPr lang="en-GB" sz="2960">
                <a:latin typeface="Comic Sans MS"/>
                <a:ea typeface="Comic Sans MS"/>
                <a:cs typeface="Comic Sans MS"/>
                <a:sym typeface="Comic Sans MS"/>
              </a:rPr>
              <a:t>I have been playing violin for two years.</a:t>
            </a:r>
            <a:endParaRPr/>
          </a:p>
          <a:p>
            <a:pPr marL="514350" lvl="0" indent="-514350" algn="l" rtl="0">
              <a:lnSpc>
                <a:spcPct val="107000"/>
              </a:lnSpc>
              <a:spcBef>
                <a:spcPts val="1000"/>
              </a:spcBef>
              <a:spcAft>
                <a:spcPts val="0"/>
              </a:spcAft>
              <a:buClr>
                <a:schemeClr val="dk1"/>
              </a:buClr>
              <a:buSzPts val="2960"/>
              <a:buFont typeface="Arial"/>
              <a:buAutoNum type="arabicPeriod"/>
            </a:pPr>
            <a:r>
              <a:rPr lang="en-GB" sz="2960">
                <a:latin typeface="Comic Sans MS"/>
                <a:ea typeface="Comic Sans MS"/>
                <a:cs typeface="Comic Sans MS"/>
                <a:sym typeface="Comic Sans MS"/>
              </a:rPr>
              <a:t>I write my own lyrics.</a:t>
            </a:r>
            <a:endParaRPr/>
          </a:p>
          <a:p>
            <a:pPr marL="514350" lvl="0" indent="-514350" algn="l" rtl="0">
              <a:lnSpc>
                <a:spcPct val="107000"/>
              </a:lnSpc>
              <a:spcBef>
                <a:spcPts val="1000"/>
              </a:spcBef>
              <a:spcAft>
                <a:spcPts val="0"/>
              </a:spcAft>
              <a:buClr>
                <a:schemeClr val="dk1"/>
              </a:buClr>
              <a:buSzPts val="2960"/>
              <a:buFont typeface="Arial"/>
              <a:buAutoNum type="arabicPeriod"/>
            </a:pPr>
            <a:r>
              <a:rPr lang="en-GB" sz="2960">
                <a:latin typeface="Comic Sans MS"/>
                <a:ea typeface="Comic Sans MS"/>
                <a:cs typeface="Comic Sans MS"/>
                <a:sym typeface="Comic Sans MS"/>
              </a:rPr>
              <a:t>I can’t read music.</a:t>
            </a:r>
            <a:endParaRPr/>
          </a:p>
          <a:p>
            <a:pPr marL="514350" lvl="0" indent="-514350" algn="l" rtl="0">
              <a:lnSpc>
                <a:spcPct val="107000"/>
              </a:lnSpc>
              <a:spcBef>
                <a:spcPts val="1000"/>
              </a:spcBef>
              <a:spcAft>
                <a:spcPts val="0"/>
              </a:spcAft>
              <a:buClr>
                <a:schemeClr val="dk1"/>
              </a:buClr>
              <a:buSzPts val="2960"/>
              <a:buFont typeface="Arial"/>
              <a:buAutoNum type="arabicPeriod"/>
            </a:pPr>
            <a:r>
              <a:rPr lang="en-GB" sz="2960">
                <a:latin typeface="Comic Sans MS"/>
                <a:ea typeface="Comic Sans MS"/>
                <a:cs typeface="Comic Sans MS"/>
                <a:sym typeface="Comic Sans MS"/>
              </a:rPr>
              <a:t>We danced a lot.</a:t>
            </a:r>
            <a:endParaRPr/>
          </a:p>
          <a:p>
            <a:pPr marL="514350" lvl="0" indent="-514350" algn="l" rtl="0">
              <a:lnSpc>
                <a:spcPct val="107000"/>
              </a:lnSpc>
              <a:spcBef>
                <a:spcPts val="1000"/>
              </a:spcBef>
              <a:spcAft>
                <a:spcPts val="0"/>
              </a:spcAft>
              <a:buClr>
                <a:schemeClr val="dk1"/>
              </a:buClr>
              <a:buSzPts val="2960"/>
              <a:buFont typeface="Arial"/>
              <a:buAutoNum type="arabicPeriod"/>
            </a:pPr>
            <a:r>
              <a:rPr lang="en-GB" sz="2960">
                <a:latin typeface="Comic Sans MS"/>
                <a:ea typeface="Comic Sans MS"/>
                <a:cs typeface="Comic Sans MS"/>
                <a:sym typeface="Comic Sans MS"/>
              </a:rPr>
              <a:t> I have been to a festival.</a:t>
            </a:r>
            <a:endParaRPr/>
          </a:p>
          <a:p>
            <a:pPr marL="514350" lvl="0" indent="-514350" algn="l" rtl="0">
              <a:lnSpc>
                <a:spcPct val="107000"/>
              </a:lnSpc>
              <a:spcBef>
                <a:spcPts val="1000"/>
              </a:spcBef>
              <a:spcAft>
                <a:spcPts val="0"/>
              </a:spcAft>
              <a:buClr>
                <a:schemeClr val="dk1"/>
              </a:buClr>
              <a:buSzPts val="2960"/>
              <a:buFont typeface="Arial"/>
              <a:buAutoNum type="arabicPeriod"/>
            </a:pPr>
            <a:r>
              <a:rPr lang="en-GB" sz="2960">
                <a:latin typeface="Comic Sans MS"/>
                <a:ea typeface="Comic Sans MS"/>
                <a:cs typeface="Comic Sans MS"/>
                <a:sym typeface="Comic Sans MS"/>
              </a:rPr>
              <a:t>I don’t have a favourite singer.</a:t>
            </a:r>
            <a:endParaRPr/>
          </a:p>
          <a:p>
            <a:pPr marL="514350" lvl="0" indent="-326390" algn="l" rtl="0">
              <a:lnSpc>
                <a:spcPct val="107000"/>
              </a:lnSpc>
              <a:spcBef>
                <a:spcPts val="1000"/>
              </a:spcBef>
              <a:spcAft>
                <a:spcPts val="0"/>
              </a:spcAft>
              <a:buClr>
                <a:schemeClr val="dk1"/>
              </a:buClr>
              <a:buSzPts val="2960"/>
              <a:buNone/>
            </a:pPr>
            <a:endParaRPr sz="2960">
              <a:latin typeface="Comic Sans MS"/>
              <a:ea typeface="Comic Sans MS"/>
              <a:cs typeface="Comic Sans MS"/>
              <a:sym typeface="Comic Sans MS"/>
            </a:endParaRPr>
          </a:p>
        </p:txBody>
      </p:sp>
      <p:pic>
        <p:nvPicPr>
          <p:cNvPr id="340" name="Google Shape;340;p37"/>
          <p:cNvPicPr preferRelativeResize="0"/>
          <p:nvPr/>
        </p:nvPicPr>
        <p:blipFill rotWithShape="1">
          <a:blip r:embed="rId3">
            <a:alphaModFix/>
          </a:blip>
          <a:srcRect/>
          <a:stretch/>
        </p:blipFill>
        <p:spPr>
          <a:xfrm>
            <a:off x="8591550" y="441063"/>
            <a:ext cx="3086100" cy="1987811"/>
          </a:xfrm>
          <a:prstGeom prst="rect">
            <a:avLst/>
          </a:prstGeom>
          <a:noFill/>
          <a:ln>
            <a:noFill/>
          </a:ln>
        </p:spPr>
      </p:pic>
      <p:sp>
        <p:nvSpPr>
          <p:cNvPr id="341" name="Google Shape;341;p37"/>
          <p:cNvSpPr txBox="1"/>
          <p:nvPr/>
        </p:nvSpPr>
        <p:spPr>
          <a:xfrm>
            <a:off x="8372475" y="3856493"/>
            <a:ext cx="3524250" cy="2677656"/>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GB" sz="2800">
                <a:solidFill>
                  <a:schemeClr val="dk1"/>
                </a:solidFill>
                <a:latin typeface="Calibri"/>
                <a:ea typeface="Calibri"/>
                <a:cs typeface="Calibri"/>
                <a:sym typeface="Calibri"/>
              </a:rPr>
              <a:t>Your teacher will read two possible translations for each sentence. You need to decide which one is correct.</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38"/>
          <p:cNvSpPr txBox="1"/>
          <p:nvPr/>
        </p:nvSpPr>
        <p:spPr>
          <a:xfrm>
            <a:off x="7345114" y="91160"/>
            <a:ext cx="4191000" cy="537243"/>
          </a:xfrm>
          <a:prstGeom prst="rect">
            <a:avLst/>
          </a:prstGeom>
          <a:solidFill>
            <a:srgbClr val="FFFF00"/>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80000"/>
              </a:lnSpc>
              <a:spcBef>
                <a:spcPts val="0"/>
              </a:spcBef>
              <a:spcAft>
                <a:spcPts val="0"/>
              </a:spcAft>
              <a:buClr>
                <a:schemeClr val="dk1"/>
              </a:buClr>
              <a:buSzPts val="3959"/>
              <a:buFont typeface="Calibri"/>
              <a:buNone/>
            </a:pPr>
            <a:r>
              <a:rPr lang="en-GB" sz="3600" b="0" i="0" u="none" strike="noStrike" cap="none">
                <a:solidFill>
                  <a:schemeClr val="dk1"/>
                </a:solidFill>
                <a:latin typeface="Calibri"/>
                <a:ea typeface="Calibri"/>
                <a:cs typeface="Calibri"/>
                <a:sym typeface="Calibri"/>
              </a:rPr>
              <a:t>Spot the missing…</a:t>
            </a:r>
            <a:endParaRPr sz="5400" b="0" i="0" u="none" strike="noStrike" cap="none">
              <a:solidFill>
                <a:schemeClr val="dk1"/>
              </a:solidFill>
              <a:latin typeface="Calibri"/>
              <a:ea typeface="Calibri"/>
              <a:cs typeface="Calibri"/>
              <a:sym typeface="Calibri"/>
            </a:endParaRPr>
          </a:p>
        </p:txBody>
      </p:sp>
      <p:sp>
        <p:nvSpPr>
          <p:cNvPr id="348" name="Google Shape;348;p38"/>
          <p:cNvSpPr txBox="1"/>
          <p:nvPr/>
        </p:nvSpPr>
        <p:spPr>
          <a:xfrm>
            <a:off x="171450" y="2372319"/>
            <a:ext cx="11364664" cy="1199380"/>
          </a:xfrm>
          <a:prstGeom prst="rect">
            <a:avLst/>
          </a:prstGeom>
          <a:no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457200" marR="0" lvl="0" indent="-406400" algn="l" rtl="0">
              <a:lnSpc>
                <a:spcPct val="90000"/>
              </a:lnSpc>
              <a:spcBef>
                <a:spcPts val="1000"/>
              </a:spcBef>
              <a:spcAft>
                <a:spcPts val="0"/>
              </a:spcAft>
              <a:buClr>
                <a:schemeClr val="dk1"/>
              </a:buClr>
              <a:buSzPts val="2400"/>
              <a:buFont typeface="Arial"/>
              <a:buNone/>
            </a:pPr>
            <a:r>
              <a:rPr lang="en-GB" sz="1800" b="0" i="0" u="none" strike="noStrike" cap="none">
                <a:solidFill>
                  <a:schemeClr val="dk1"/>
                </a:solidFill>
                <a:latin typeface="Comic Sans MS"/>
                <a:ea typeface="Comic Sans MS"/>
                <a:cs typeface="Comic Sans MS"/>
                <a:sym typeface="Comic Sans MS"/>
              </a:rPr>
              <a:t>Ich heiße Jens. Ich spiele seit vier Jahren elektrische Gitarre und seit einem Jahr Bass. Ich spiele pro Woche in der Schule und ich spiele ab und zu in meinem Zimmer. Ich kann keine lesen. Ich höre Musik und spiele mit. Jimi Hendrix ist mein, weil er so talentiert war. Letzten Sommer war ich auf dem Huricane und habe in einem Zelt geschlafen.</a:t>
            </a:r>
            <a:endParaRPr sz="1800" b="0" i="0" u="none" strike="noStrike" cap="none">
              <a:solidFill>
                <a:schemeClr val="dk1"/>
              </a:solidFill>
              <a:latin typeface="Comic Sans MS"/>
              <a:ea typeface="Comic Sans MS"/>
              <a:cs typeface="Comic Sans MS"/>
              <a:sym typeface="Comic Sans MS"/>
            </a:endParaRPr>
          </a:p>
        </p:txBody>
      </p:sp>
      <p:sp>
        <p:nvSpPr>
          <p:cNvPr id="349" name="Google Shape;349;p38"/>
          <p:cNvSpPr txBox="1"/>
          <p:nvPr/>
        </p:nvSpPr>
        <p:spPr>
          <a:xfrm>
            <a:off x="171450" y="3755643"/>
            <a:ext cx="11364664" cy="1199380"/>
          </a:xfrm>
          <a:prstGeom prst="rect">
            <a:avLst/>
          </a:prstGeom>
          <a:no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457200" marR="0" lvl="0" indent="-406400" algn="l" rtl="0">
              <a:lnSpc>
                <a:spcPct val="90000"/>
              </a:lnSpc>
              <a:spcBef>
                <a:spcPts val="1000"/>
              </a:spcBef>
              <a:spcAft>
                <a:spcPts val="0"/>
              </a:spcAft>
              <a:buClr>
                <a:schemeClr val="dk1"/>
              </a:buClr>
              <a:buSzPts val="2400"/>
              <a:buFont typeface="Arial"/>
              <a:buNone/>
            </a:pPr>
            <a:r>
              <a:rPr lang="en-GB" sz="1800" b="0" i="0" u="none" strike="noStrike" cap="none">
                <a:solidFill>
                  <a:schemeClr val="dk1"/>
                </a:solidFill>
                <a:latin typeface="Comic Sans MS"/>
                <a:ea typeface="Comic Sans MS"/>
                <a:cs typeface="Comic Sans MS"/>
                <a:sym typeface="Comic Sans MS"/>
              </a:rPr>
              <a:t>Ich heiße Lukas. Ich höre sehr gern Popmusik, der Beat so toll ist – er ist dynamisch und. Popmusik macht gute Laune! Ich höre jeden Tag Musik. Meine Lieblingsband ist „Moonray“, weil sie lustig und originell ist. Ich nicht gern Rockmusik, weil sie zu nervig ist. Im Juni war ich auf dem Southside Festival und habe viele gefunden.</a:t>
            </a:r>
            <a:endParaRPr sz="1800" b="0" i="0" u="none" strike="noStrike" cap="none">
              <a:solidFill>
                <a:schemeClr val="dk1"/>
              </a:solidFill>
              <a:latin typeface="Comic Sans MS"/>
              <a:ea typeface="Comic Sans MS"/>
              <a:cs typeface="Comic Sans MS"/>
              <a:sym typeface="Comic Sans MS"/>
            </a:endParaRPr>
          </a:p>
        </p:txBody>
      </p:sp>
      <p:sp>
        <p:nvSpPr>
          <p:cNvPr id="350" name="Google Shape;350;p38"/>
          <p:cNvSpPr txBox="1"/>
          <p:nvPr/>
        </p:nvSpPr>
        <p:spPr>
          <a:xfrm>
            <a:off x="171450" y="5138966"/>
            <a:ext cx="11364664" cy="1543187"/>
          </a:xfrm>
          <a:prstGeom prst="rect">
            <a:avLst/>
          </a:prstGeom>
          <a:no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457200" marR="0" lvl="0" indent="-406400" algn="l" rtl="0">
              <a:lnSpc>
                <a:spcPct val="70000"/>
              </a:lnSpc>
              <a:spcBef>
                <a:spcPts val="1000"/>
              </a:spcBef>
              <a:spcAft>
                <a:spcPts val="0"/>
              </a:spcAft>
              <a:buClr>
                <a:schemeClr val="dk1"/>
              </a:buClr>
              <a:buSzPts val="2400"/>
              <a:buFont typeface="Arial"/>
              <a:buNone/>
            </a:pPr>
            <a:r>
              <a:rPr lang="en-GB" sz="1800" b="0" i="0" u="none" strike="noStrike" cap="none">
                <a:solidFill>
                  <a:schemeClr val="dk1"/>
                </a:solidFill>
                <a:latin typeface="Comic Sans MS"/>
                <a:ea typeface="Comic Sans MS"/>
                <a:cs typeface="Comic Sans MS"/>
                <a:sym typeface="Comic Sans MS"/>
              </a:rPr>
              <a:t>Ich heiße Nina. Rap-Musik höre ich sehr gern, weil sie gute Texte hat. Ich höre auch gern Jazzmusik.</a:t>
            </a:r>
            <a:endParaRPr sz="1800" b="1" i="0" u="none" strike="noStrike" cap="none">
              <a:solidFill>
                <a:schemeClr val="dk1"/>
              </a:solidFill>
              <a:latin typeface="Comic Sans MS"/>
              <a:ea typeface="Comic Sans MS"/>
              <a:cs typeface="Comic Sans MS"/>
              <a:sym typeface="Comic Sans MS"/>
            </a:endParaRPr>
          </a:p>
          <a:p>
            <a:pPr marL="457200" marR="0" lvl="0" indent="-406400" algn="l" rtl="0">
              <a:lnSpc>
                <a:spcPct val="70000"/>
              </a:lnSpc>
              <a:spcBef>
                <a:spcPts val="1000"/>
              </a:spcBef>
              <a:spcAft>
                <a:spcPts val="0"/>
              </a:spcAft>
              <a:buClr>
                <a:schemeClr val="dk1"/>
              </a:buClr>
              <a:buSzPts val="2400"/>
              <a:buFont typeface="Arial"/>
              <a:buNone/>
            </a:pPr>
            <a:r>
              <a:rPr lang="en-GB" sz="1800" b="0" i="0" u="none" strike="noStrike" cap="none">
                <a:solidFill>
                  <a:schemeClr val="dk1"/>
                </a:solidFill>
                <a:latin typeface="Comic Sans MS"/>
                <a:ea typeface="Comic Sans MS"/>
                <a:cs typeface="Comic Sans MS"/>
                <a:sym typeface="Comic Sans MS"/>
              </a:rPr>
              <a:t>Mein ist Bob Marley, weil er kreativ und melodisch ist. Ich höre immer Bob, wenn ich</a:t>
            </a:r>
            <a:endParaRPr/>
          </a:p>
          <a:p>
            <a:pPr marL="457200" marR="0" lvl="0" indent="-406400" algn="l" rtl="0">
              <a:lnSpc>
                <a:spcPct val="70000"/>
              </a:lnSpc>
              <a:spcBef>
                <a:spcPts val="1000"/>
              </a:spcBef>
              <a:spcAft>
                <a:spcPts val="0"/>
              </a:spcAft>
              <a:buClr>
                <a:schemeClr val="dk1"/>
              </a:buClr>
              <a:buSzPts val="2400"/>
              <a:buFont typeface="Arial"/>
              <a:buNone/>
            </a:pPr>
            <a:r>
              <a:rPr lang="en-GB" sz="1800" b="0" i="0" u="none" strike="noStrike" cap="none">
                <a:solidFill>
                  <a:schemeClr val="dk1"/>
                </a:solidFill>
                <a:latin typeface="Comic Sans MS"/>
                <a:ea typeface="Comic Sans MS"/>
                <a:cs typeface="Comic Sans MS"/>
                <a:sym typeface="Comic Sans MS"/>
              </a:rPr>
              <a:t>deprimiert bin.</a:t>
            </a:r>
            <a:r>
              <a:rPr lang="en-GB" sz="1800" b="1" i="0" u="none" strike="noStrike" cap="none">
                <a:solidFill>
                  <a:schemeClr val="dk1"/>
                </a:solidFill>
                <a:latin typeface="Comic Sans MS"/>
                <a:ea typeface="Comic Sans MS"/>
                <a:cs typeface="Comic Sans MS"/>
                <a:sym typeface="Comic Sans MS"/>
              </a:rPr>
              <a:t> </a:t>
            </a:r>
            <a:r>
              <a:rPr lang="en-GB" sz="1800" b="0" i="0" u="none" strike="noStrike" cap="none">
                <a:solidFill>
                  <a:schemeClr val="dk1"/>
                </a:solidFill>
                <a:latin typeface="Comic Sans MS"/>
                <a:ea typeface="Comic Sans MS"/>
                <a:cs typeface="Comic Sans MS"/>
                <a:sym typeface="Comic Sans MS"/>
              </a:rPr>
              <a:t>Mein ist „Three little birds“, weil es gute macht. Es ist auch originell.</a:t>
            </a:r>
            <a:endParaRPr/>
          </a:p>
          <a:p>
            <a:pPr marL="457200" marR="0" lvl="0" indent="-406400" algn="l" rtl="0">
              <a:lnSpc>
                <a:spcPct val="70000"/>
              </a:lnSpc>
              <a:spcBef>
                <a:spcPts val="1000"/>
              </a:spcBef>
              <a:spcAft>
                <a:spcPts val="0"/>
              </a:spcAft>
              <a:buClr>
                <a:schemeClr val="dk1"/>
              </a:buClr>
              <a:buSzPts val="2400"/>
              <a:buFont typeface="Arial"/>
              <a:buNone/>
            </a:pPr>
            <a:r>
              <a:rPr lang="en-GB" sz="1800" b="0" i="0" u="none" strike="noStrike" cap="none">
                <a:solidFill>
                  <a:schemeClr val="dk1"/>
                </a:solidFill>
                <a:latin typeface="Comic Sans MS"/>
                <a:ea typeface="Comic Sans MS"/>
                <a:cs typeface="Comic Sans MS"/>
                <a:sym typeface="Comic Sans MS"/>
              </a:rPr>
              <a:t>Leztes Jahr bin ich nach England und war auf dem Glastonbury Musikfestival. Ich habe Adele gesehen, sie war als Eminem.</a:t>
            </a:r>
            <a:endParaRPr/>
          </a:p>
          <a:p>
            <a:pPr marL="457200" marR="0" lvl="0" indent="-406400" algn="ctr" rtl="0">
              <a:lnSpc>
                <a:spcPct val="70000"/>
              </a:lnSpc>
              <a:spcBef>
                <a:spcPts val="1000"/>
              </a:spcBef>
              <a:spcAft>
                <a:spcPts val="0"/>
              </a:spcAft>
              <a:buClr>
                <a:schemeClr val="dk1"/>
              </a:buClr>
              <a:buSzPts val="2400"/>
              <a:buFont typeface="Arial"/>
              <a:buNone/>
            </a:pPr>
            <a:endParaRPr sz="600" b="0" i="0" u="none" strike="noStrike" cap="none">
              <a:solidFill>
                <a:schemeClr val="dk1"/>
              </a:solidFill>
              <a:latin typeface="Calibri"/>
              <a:ea typeface="Calibri"/>
              <a:cs typeface="Calibri"/>
              <a:sym typeface="Calibri"/>
            </a:endParaRPr>
          </a:p>
        </p:txBody>
      </p:sp>
      <p:pic>
        <p:nvPicPr>
          <p:cNvPr id="351" name="Google Shape;351;p38"/>
          <p:cNvPicPr preferRelativeResize="0"/>
          <p:nvPr/>
        </p:nvPicPr>
        <p:blipFill rotWithShape="1">
          <a:blip r:embed="rId3">
            <a:alphaModFix/>
          </a:blip>
          <a:srcRect/>
          <a:stretch/>
        </p:blipFill>
        <p:spPr>
          <a:xfrm>
            <a:off x="-476250" y="45095"/>
            <a:ext cx="3048000" cy="1714500"/>
          </a:xfrm>
          <a:prstGeom prst="rect">
            <a:avLst/>
          </a:prstGeom>
          <a:noFill/>
          <a:ln>
            <a:noFill/>
          </a:ln>
        </p:spPr>
      </p:pic>
      <p:sp>
        <p:nvSpPr>
          <p:cNvPr id="352" name="Google Shape;352;p38"/>
          <p:cNvSpPr txBox="1">
            <a:spLocks noGrp="1"/>
          </p:cNvSpPr>
          <p:nvPr>
            <p:ph type="subTitle" idx="1"/>
          </p:nvPr>
        </p:nvSpPr>
        <p:spPr>
          <a:xfrm>
            <a:off x="2016976" y="988996"/>
            <a:ext cx="9519138" cy="1199380"/>
          </a:xfrm>
          <a:prstGeom prst="rect">
            <a:avLst/>
          </a:prstGeom>
          <a:no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1700"/>
              <a:buNone/>
            </a:pPr>
            <a:r>
              <a:rPr lang="en-GB" sz="1700">
                <a:latin typeface="Comic Sans MS"/>
                <a:ea typeface="Comic Sans MS"/>
                <a:cs typeface="Comic Sans MS"/>
                <a:sym typeface="Comic Sans MS"/>
              </a:rPr>
              <a:t>Ich heiße Kathrin. Ich spiele fünf Jahren Keyboard. Ich spiele jeden Tag zu Hause. Ich habe keine, aber ich mag Pop- und Rockmusik sehr. Ich habe momentan keinen Lieblingssänger, aber meine Lieblingsband „die Gurus“.</a:t>
            </a:r>
            <a:r>
              <a:rPr lang="en-GB" sz="1700"/>
              <a:t> </a:t>
            </a:r>
            <a:r>
              <a:rPr lang="en-GB" sz="1700">
                <a:latin typeface="Comic Sans MS"/>
                <a:ea typeface="Comic Sans MS"/>
                <a:cs typeface="Comic Sans MS"/>
                <a:sym typeface="Comic Sans MS"/>
              </a:rPr>
              <a:t>Ich höre sie gern, weil sie energiegeladen und originell sind. Ich schreibe auch meine eigenen Liedtexte. Letztes Jahr war ich auf einem Festival und habe viele coole Bands.</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358" name="Google Shape;358;p39"/>
          <p:cNvSpPr txBox="1"/>
          <p:nvPr/>
        </p:nvSpPr>
        <p:spPr>
          <a:xfrm>
            <a:off x="7345114" y="91160"/>
            <a:ext cx="4191000" cy="537243"/>
          </a:xfrm>
          <a:prstGeom prst="rect">
            <a:avLst/>
          </a:prstGeom>
          <a:solidFill>
            <a:srgbClr val="FFFF00"/>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80000"/>
              </a:lnSpc>
              <a:spcBef>
                <a:spcPts val="0"/>
              </a:spcBef>
              <a:spcAft>
                <a:spcPts val="0"/>
              </a:spcAft>
              <a:buClr>
                <a:schemeClr val="dk1"/>
              </a:buClr>
              <a:buSzPts val="3959"/>
              <a:buFont typeface="Calibri"/>
              <a:buNone/>
            </a:pPr>
            <a:r>
              <a:rPr lang="en-GB" sz="3600" b="0" i="0" u="none" strike="noStrike" cap="none">
                <a:solidFill>
                  <a:schemeClr val="dk1"/>
                </a:solidFill>
                <a:latin typeface="Calibri"/>
                <a:ea typeface="Calibri"/>
                <a:cs typeface="Calibri"/>
                <a:sym typeface="Calibri"/>
              </a:rPr>
              <a:t>Spot the missing…</a:t>
            </a:r>
            <a:endParaRPr sz="5400" b="0" i="0" u="none" strike="noStrike" cap="none">
              <a:solidFill>
                <a:schemeClr val="dk1"/>
              </a:solidFill>
              <a:latin typeface="Calibri"/>
              <a:ea typeface="Calibri"/>
              <a:cs typeface="Calibri"/>
              <a:sym typeface="Calibri"/>
            </a:endParaRPr>
          </a:p>
        </p:txBody>
      </p:sp>
      <p:sp>
        <p:nvSpPr>
          <p:cNvPr id="359" name="Google Shape;359;p39"/>
          <p:cNvSpPr/>
          <p:nvPr/>
        </p:nvSpPr>
        <p:spPr>
          <a:xfrm rot="-1740030">
            <a:off x="-132626" y="274614"/>
            <a:ext cx="2266110" cy="1394460"/>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GB" sz="2400" b="1" i="1" u="sng">
                <a:solidFill>
                  <a:schemeClr val="lt1"/>
                </a:solidFill>
                <a:latin typeface="Baumans"/>
                <a:ea typeface="Baumans"/>
                <a:cs typeface="Baumans"/>
                <a:sym typeface="Baumans"/>
              </a:rPr>
              <a:t>Antworten</a:t>
            </a:r>
            <a:endParaRPr sz="2400" b="1" i="1" u="sng">
              <a:solidFill>
                <a:schemeClr val="lt1"/>
              </a:solidFill>
              <a:latin typeface="Baumans"/>
              <a:ea typeface="Baumans"/>
              <a:cs typeface="Baumans"/>
              <a:sym typeface="Baumans"/>
            </a:endParaRPr>
          </a:p>
        </p:txBody>
      </p:sp>
      <p:sp>
        <p:nvSpPr>
          <p:cNvPr id="360" name="Google Shape;360;p39"/>
          <p:cNvSpPr txBox="1"/>
          <p:nvPr/>
        </p:nvSpPr>
        <p:spPr>
          <a:xfrm>
            <a:off x="2016976" y="988996"/>
            <a:ext cx="9519138" cy="1199380"/>
          </a:xfrm>
          <a:prstGeom prst="rect">
            <a:avLst/>
          </a:prstGeom>
          <a:no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1700"/>
              <a:buFont typeface="Arial"/>
              <a:buNone/>
            </a:pPr>
            <a:r>
              <a:rPr lang="en-GB" sz="1700">
                <a:solidFill>
                  <a:schemeClr val="dk1"/>
                </a:solidFill>
                <a:latin typeface="Comic Sans MS"/>
                <a:ea typeface="Comic Sans MS"/>
                <a:cs typeface="Comic Sans MS"/>
                <a:sym typeface="Comic Sans MS"/>
              </a:rPr>
              <a:t>Ich heiße Kathrin. Ich spiele </a:t>
            </a:r>
            <a:r>
              <a:rPr lang="en-GB" sz="1700">
                <a:solidFill>
                  <a:srgbClr val="FF0000"/>
                </a:solidFill>
                <a:latin typeface="Comic Sans MS"/>
                <a:ea typeface="Comic Sans MS"/>
                <a:cs typeface="Comic Sans MS"/>
                <a:sym typeface="Comic Sans MS"/>
              </a:rPr>
              <a:t>seit </a:t>
            </a:r>
            <a:r>
              <a:rPr lang="en-GB" sz="1700">
                <a:solidFill>
                  <a:schemeClr val="dk1"/>
                </a:solidFill>
                <a:latin typeface="Comic Sans MS"/>
                <a:ea typeface="Comic Sans MS"/>
                <a:cs typeface="Comic Sans MS"/>
                <a:sym typeface="Comic Sans MS"/>
              </a:rPr>
              <a:t>fünf Jahren Keyboard. Ich spiele jeden Tag zu Hause. Ich habe keine </a:t>
            </a:r>
            <a:r>
              <a:rPr lang="en-GB" sz="1700">
                <a:solidFill>
                  <a:srgbClr val="FF0000"/>
                </a:solidFill>
                <a:latin typeface="Comic Sans MS"/>
                <a:ea typeface="Comic Sans MS"/>
                <a:cs typeface="Comic Sans MS"/>
                <a:sym typeface="Comic Sans MS"/>
              </a:rPr>
              <a:t>Lieblingsmusik</a:t>
            </a:r>
            <a:r>
              <a:rPr lang="en-GB" sz="1700">
                <a:solidFill>
                  <a:schemeClr val="dk1"/>
                </a:solidFill>
                <a:latin typeface="Comic Sans MS"/>
                <a:ea typeface="Comic Sans MS"/>
                <a:cs typeface="Comic Sans MS"/>
                <a:sym typeface="Comic Sans MS"/>
              </a:rPr>
              <a:t>, aber ich mag Pop- und Rockmusik sehr. Ich habe momentan keinen Lieblingssänger, aber meine Lieblingsband </a:t>
            </a:r>
            <a:r>
              <a:rPr lang="en-GB" sz="1700">
                <a:solidFill>
                  <a:srgbClr val="FF0000"/>
                </a:solidFill>
                <a:latin typeface="Comic Sans MS"/>
                <a:ea typeface="Comic Sans MS"/>
                <a:cs typeface="Comic Sans MS"/>
                <a:sym typeface="Comic Sans MS"/>
              </a:rPr>
              <a:t>heißt </a:t>
            </a:r>
            <a:r>
              <a:rPr lang="en-GB" sz="1700">
                <a:solidFill>
                  <a:schemeClr val="dk1"/>
                </a:solidFill>
                <a:latin typeface="Comic Sans MS"/>
                <a:ea typeface="Comic Sans MS"/>
                <a:cs typeface="Comic Sans MS"/>
                <a:sym typeface="Comic Sans MS"/>
              </a:rPr>
              <a:t>„die Gurus“.</a:t>
            </a:r>
            <a:r>
              <a:rPr lang="en-GB" sz="1700">
                <a:solidFill>
                  <a:schemeClr val="dk1"/>
                </a:solidFill>
                <a:latin typeface="Calibri"/>
                <a:ea typeface="Calibri"/>
                <a:cs typeface="Calibri"/>
                <a:sym typeface="Calibri"/>
              </a:rPr>
              <a:t> </a:t>
            </a:r>
            <a:r>
              <a:rPr lang="en-GB" sz="1700">
                <a:solidFill>
                  <a:schemeClr val="dk1"/>
                </a:solidFill>
                <a:latin typeface="Comic Sans MS"/>
                <a:ea typeface="Comic Sans MS"/>
                <a:cs typeface="Comic Sans MS"/>
                <a:sym typeface="Comic Sans MS"/>
              </a:rPr>
              <a:t>Ich höre sie gern, weil sie energiegeladen und originell sind. Ich schreibe auch meine eigenen Liedtexte. Letztes Jahr war ich auf einem Festival und habe viele coole Bands </a:t>
            </a:r>
            <a:r>
              <a:rPr lang="en-GB" sz="1700">
                <a:solidFill>
                  <a:srgbClr val="FF0000"/>
                </a:solidFill>
                <a:latin typeface="Comic Sans MS"/>
                <a:ea typeface="Comic Sans MS"/>
                <a:cs typeface="Comic Sans MS"/>
                <a:sym typeface="Comic Sans MS"/>
              </a:rPr>
              <a:t>gesehen</a:t>
            </a:r>
            <a:r>
              <a:rPr lang="en-GB" sz="1700">
                <a:solidFill>
                  <a:schemeClr val="dk1"/>
                </a:solidFill>
                <a:latin typeface="Comic Sans MS"/>
                <a:ea typeface="Comic Sans MS"/>
                <a:cs typeface="Comic Sans MS"/>
                <a:sym typeface="Comic Sans MS"/>
              </a:rPr>
              <a:t>.</a:t>
            </a:r>
            <a:endParaRPr/>
          </a:p>
        </p:txBody>
      </p:sp>
      <p:sp>
        <p:nvSpPr>
          <p:cNvPr id="361" name="Google Shape;361;p39"/>
          <p:cNvSpPr txBox="1"/>
          <p:nvPr/>
        </p:nvSpPr>
        <p:spPr>
          <a:xfrm>
            <a:off x="171450" y="2372319"/>
            <a:ext cx="11364664" cy="1199380"/>
          </a:xfrm>
          <a:prstGeom prst="rect">
            <a:avLst/>
          </a:prstGeom>
          <a:no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457200" marR="0" lvl="0" indent="-406400" algn="l" rtl="0">
              <a:lnSpc>
                <a:spcPct val="90000"/>
              </a:lnSpc>
              <a:spcBef>
                <a:spcPts val="1000"/>
              </a:spcBef>
              <a:spcAft>
                <a:spcPts val="0"/>
              </a:spcAft>
              <a:buClr>
                <a:schemeClr val="dk1"/>
              </a:buClr>
              <a:buSzPts val="2400"/>
              <a:buFont typeface="Arial"/>
              <a:buNone/>
            </a:pPr>
            <a:r>
              <a:rPr lang="en-GB" sz="1800" b="0" i="0" u="none" strike="noStrike" cap="none">
                <a:solidFill>
                  <a:schemeClr val="dk1"/>
                </a:solidFill>
                <a:latin typeface="Comic Sans MS"/>
                <a:ea typeface="Comic Sans MS"/>
                <a:cs typeface="Comic Sans MS"/>
                <a:sym typeface="Comic Sans MS"/>
              </a:rPr>
              <a:t>Ich heiße Jens. Ich spiele seit vier Jahren elektrische Gitarre und seit einem Jahr Bass. Ich spiele </a:t>
            </a:r>
            <a:r>
              <a:rPr lang="en-GB" sz="1800" b="0" i="0" u="none" strike="noStrike" cap="none">
                <a:solidFill>
                  <a:srgbClr val="FF0000"/>
                </a:solidFill>
                <a:latin typeface="Comic Sans MS"/>
                <a:ea typeface="Comic Sans MS"/>
                <a:cs typeface="Comic Sans MS"/>
                <a:sym typeface="Comic Sans MS"/>
              </a:rPr>
              <a:t>einmal </a:t>
            </a:r>
            <a:r>
              <a:rPr lang="en-GB" sz="1800" b="0" i="0" u="none" strike="noStrike" cap="none">
                <a:solidFill>
                  <a:schemeClr val="dk1"/>
                </a:solidFill>
                <a:latin typeface="Comic Sans MS"/>
                <a:ea typeface="Comic Sans MS"/>
                <a:cs typeface="Comic Sans MS"/>
                <a:sym typeface="Comic Sans MS"/>
              </a:rPr>
              <a:t>pro Woche in der Schule und ich spiele ab und zu in meinem Zimmer. Ich kann keine </a:t>
            </a:r>
            <a:r>
              <a:rPr lang="en-GB" sz="1800" b="0" i="0" u="none" strike="noStrike" cap="none">
                <a:solidFill>
                  <a:srgbClr val="FF0000"/>
                </a:solidFill>
                <a:latin typeface="Comic Sans MS"/>
                <a:ea typeface="Comic Sans MS"/>
                <a:cs typeface="Comic Sans MS"/>
                <a:sym typeface="Comic Sans MS"/>
              </a:rPr>
              <a:t>Noten</a:t>
            </a:r>
            <a:r>
              <a:rPr lang="en-GB" sz="1800" b="0" i="0" u="none" strike="noStrike" cap="none">
                <a:solidFill>
                  <a:schemeClr val="dk1"/>
                </a:solidFill>
                <a:latin typeface="Comic Sans MS"/>
                <a:ea typeface="Comic Sans MS"/>
                <a:cs typeface="Comic Sans MS"/>
                <a:sym typeface="Comic Sans MS"/>
              </a:rPr>
              <a:t> lesen. Ich höre Musik und spiele mit. Jimi Hendrix ist mein </a:t>
            </a:r>
            <a:r>
              <a:rPr lang="en-GB" sz="1800" b="0" i="0" u="none" strike="noStrike" cap="none">
                <a:solidFill>
                  <a:srgbClr val="FF0000"/>
                </a:solidFill>
                <a:latin typeface="Comic Sans MS"/>
                <a:ea typeface="Comic Sans MS"/>
                <a:cs typeface="Comic Sans MS"/>
                <a:sym typeface="Comic Sans MS"/>
              </a:rPr>
              <a:t>Vorbild</a:t>
            </a:r>
            <a:r>
              <a:rPr lang="en-GB" sz="1800" b="0" i="0" u="none" strike="noStrike" cap="none">
                <a:solidFill>
                  <a:schemeClr val="dk1"/>
                </a:solidFill>
                <a:latin typeface="Comic Sans MS"/>
                <a:ea typeface="Comic Sans MS"/>
                <a:cs typeface="Comic Sans MS"/>
                <a:sym typeface="Comic Sans MS"/>
              </a:rPr>
              <a:t>, weil er so talentiert war. Letzten Sommer war ich auf dem Huricane </a:t>
            </a:r>
            <a:r>
              <a:rPr lang="en-GB" sz="1800" b="0" i="0" u="none" strike="noStrike" cap="none">
                <a:solidFill>
                  <a:srgbClr val="FF0000"/>
                </a:solidFill>
                <a:latin typeface="Comic Sans MS"/>
                <a:ea typeface="Comic Sans MS"/>
                <a:cs typeface="Comic Sans MS"/>
                <a:sym typeface="Comic Sans MS"/>
              </a:rPr>
              <a:t>Musikfestival</a:t>
            </a:r>
            <a:r>
              <a:rPr lang="en-GB" sz="1800" b="0" i="0" u="none" strike="noStrike" cap="none">
                <a:solidFill>
                  <a:schemeClr val="dk1"/>
                </a:solidFill>
                <a:latin typeface="Comic Sans MS"/>
                <a:ea typeface="Comic Sans MS"/>
                <a:cs typeface="Comic Sans MS"/>
                <a:sym typeface="Comic Sans MS"/>
              </a:rPr>
              <a:t> und habe in einem Zelt geschlafen.</a:t>
            </a:r>
            <a:endParaRPr sz="1800" b="0" i="0" u="none" strike="noStrike" cap="none">
              <a:solidFill>
                <a:schemeClr val="dk1"/>
              </a:solidFill>
              <a:latin typeface="Comic Sans MS"/>
              <a:ea typeface="Comic Sans MS"/>
              <a:cs typeface="Comic Sans MS"/>
              <a:sym typeface="Comic Sans MS"/>
            </a:endParaRPr>
          </a:p>
        </p:txBody>
      </p:sp>
      <p:sp>
        <p:nvSpPr>
          <p:cNvPr id="362" name="Google Shape;362;p39"/>
          <p:cNvSpPr txBox="1"/>
          <p:nvPr/>
        </p:nvSpPr>
        <p:spPr>
          <a:xfrm>
            <a:off x="171450" y="3755643"/>
            <a:ext cx="11364664" cy="1199380"/>
          </a:xfrm>
          <a:prstGeom prst="rect">
            <a:avLst/>
          </a:prstGeom>
          <a:no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457200" marR="0" lvl="0" indent="-406400" algn="l" rtl="0">
              <a:lnSpc>
                <a:spcPct val="90000"/>
              </a:lnSpc>
              <a:spcBef>
                <a:spcPts val="1000"/>
              </a:spcBef>
              <a:spcAft>
                <a:spcPts val="0"/>
              </a:spcAft>
              <a:buClr>
                <a:schemeClr val="dk1"/>
              </a:buClr>
              <a:buSzPts val="2400"/>
              <a:buFont typeface="Arial"/>
              <a:buNone/>
            </a:pPr>
            <a:r>
              <a:rPr lang="en-GB" sz="1800" b="0" i="0" u="none" strike="noStrike" cap="none">
                <a:solidFill>
                  <a:schemeClr val="dk1"/>
                </a:solidFill>
                <a:latin typeface="Comic Sans MS"/>
                <a:ea typeface="Comic Sans MS"/>
                <a:cs typeface="Comic Sans MS"/>
                <a:sym typeface="Comic Sans MS"/>
              </a:rPr>
              <a:t>Ich heiße Lukas. Ich höre sehr gern Popmusik, </a:t>
            </a:r>
            <a:r>
              <a:rPr lang="en-GB" sz="1800" b="0" i="0" u="none" strike="noStrike" cap="none">
                <a:solidFill>
                  <a:srgbClr val="FF0000"/>
                </a:solidFill>
                <a:latin typeface="Comic Sans MS"/>
                <a:ea typeface="Comic Sans MS"/>
                <a:cs typeface="Comic Sans MS"/>
                <a:sym typeface="Comic Sans MS"/>
              </a:rPr>
              <a:t>weil</a:t>
            </a:r>
            <a:r>
              <a:rPr lang="en-GB" sz="1800" b="0" i="0" u="none" strike="noStrike" cap="none">
                <a:solidFill>
                  <a:schemeClr val="dk1"/>
                </a:solidFill>
                <a:latin typeface="Comic Sans MS"/>
                <a:ea typeface="Comic Sans MS"/>
                <a:cs typeface="Comic Sans MS"/>
                <a:sym typeface="Comic Sans MS"/>
              </a:rPr>
              <a:t> der Beat so toll ist – er ist dynamisch und </a:t>
            </a:r>
            <a:r>
              <a:rPr lang="en-GB" sz="1800" b="0" i="0" u="none" strike="noStrike" cap="none">
                <a:solidFill>
                  <a:srgbClr val="FF0000"/>
                </a:solidFill>
                <a:latin typeface="Comic Sans MS"/>
                <a:ea typeface="Comic Sans MS"/>
                <a:cs typeface="Comic Sans MS"/>
                <a:sym typeface="Comic Sans MS"/>
              </a:rPr>
              <a:t>energiegeladen.</a:t>
            </a:r>
            <a:r>
              <a:rPr lang="en-GB" sz="1800" b="0" i="0" u="none" strike="noStrike" cap="none">
                <a:solidFill>
                  <a:schemeClr val="dk1"/>
                </a:solidFill>
                <a:latin typeface="Comic Sans MS"/>
                <a:ea typeface="Comic Sans MS"/>
                <a:cs typeface="Comic Sans MS"/>
                <a:sym typeface="Comic Sans MS"/>
              </a:rPr>
              <a:t> Popmusik macht gute Laune! Ich höre jeden Tag Musik. Meine Lieblingsband ist „Moonray“, weil sie lustig und originell ist. Ich </a:t>
            </a:r>
            <a:r>
              <a:rPr lang="en-GB" sz="1800" b="0" i="0" u="none" strike="noStrike" cap="none">
                <a:solidFill>
                  <a:srgbClr val="FF0000"/>
                </a:solidFill>
                <a:latin typeface="Comic Sans MS"/>
                <a:ea typeface="Comic Sans MS"/>
                <a:cs typeface="Comic Sans MS"/>
                <a:sym typeface="Comic Sans MS"/>
              </a:rPr>
              <a:t>höre </a:t>
            </a:r>
            <a:r>
              <a:rPr lang="en-GB" sz="1800" b="0" i="0" u="none" strike="noStrike" cap="none">
                <a:solidFill>
                  <a:schemeClr val="dk1"/>
                </a:solidFill>
                <a:latin typeface="Comic Sans MS"/>
                <a:ea typeface="Comic Sans MS"/>
                <a:cs typeface="Comic Sans MS"/>
                <a:sym typeface="Comic Sans MS"/>
              </a:rPr>
              <a:t>nicht gern Rockmusik, weil sie zu nervig ist. Im Juni war ich auf dem Southside Festival und habe viele </a:t>
            </a:r>
            <a:r>
              <a:rPr lang="en-GB" sz="1800" b="0" i="0" u="none" strike="noStrike" cap="none">
                <a:solidFill>
                  <a:srgbClr val="FF0000"/>
                </a:solidFill>
                <a:latin typeface="Comic Sans MS"/>
                <a:ea typeface="Comic Sans MS"/>
                <a:cs typeface="Comic Sans MS"/>
                <a:sym typeface="Comic Sans MS"/>
              </a:rPr>
              <a:t>neue Freunde </a:t>
            </a:r>
            <a:r>
              <a:rPr lang="en-GB" sz="1800" b="0" i="0" u="none" strike="noStrike" cap="none">
                <a:solidFill>
                  <a:schemeClr val="dk1"/>
                </a:solidFill>
                <a:latin typeface="Comic Sans MS"/>
                <a:ea typeface="Comic Sans MS"/>
                <a:cs typeface="Comic Sans MS"/>
                <a:sym typeface="Comic Sans MS"/>
              </a:rPr>
              <a:t>gefunden.</a:t>
            </a:r>
            <a:endParaRPr sz="1800" b="0" i="0" u="none" strike="noStrike" cap="none">
              <a:solidFill>
                <a:schemeClr val="dk1"/>
              </a:solidFill>
              <a:latin typeface="Comic Sans MS"/>
              <a:ea typeface="Comic Sans MS"/>
              <a:cs typeface="Comic Sans MS"/>
              <a:sym typeface="Comic Sans MS"/>
            </a:endParaRPr>
          </a:p>
        </p:txBody>
      </p:sp>
      <p:sp>
        <p:nvSpPr>
          <p:cNvPr id="363" name="Google Shape;363;p39"/>
          <p:cNvSpPr txBox="1"/>
          <p:nvPr/>
        </p:nvSpPr>
        <p:spPr>
          <a:xfrm>
            <a:off x="171450" y="5138966"/>
            <a:ext cx="11364664" cy="1543187"/>
          </a:xfrm>
          <a:prstGeom prst="rect">
            <a:avLst/>
          </a:prstGeom>
          <a:no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457200" marR="0" lvl="0" indent="-406400" algn="l" rtl="0">
              <a:lnSpc>
                <a:spcPct val="70000"/>
              </a:lnSpc>
              <a:spcBef>
                <a:spcPts val="1000"/>
              </a:spcBef>
              <a:spcAft>
                <a:spcPts val="0"/>
              </a:spcAft>
              <a:buClr>
                <a:schemeClr val="dk1"/>
              </a:buClr>
              <a:buSzPts val="2400"/>
              <a:buFont typeface="Arial"/>
              <a:buNone/>
            </a:pPr>
            <a:r>
              <a:rPr lang="en-GB" sz="1800" b="0" i="0" u="none" strike="noStrike" cap="none">
                <a:solidFill>
                  <a:schemeClr val="dk1"/>
                </a:solidFill>
                <a:latin typeface="Comic Sans MS"/>
                <a:ea typeface="Comic Sans MS"/>
                <a:cs typeface="Comic Sans MS"/>
                <a:sym typeface="Comic Sans MS"/>
              </a:rPr>
              <a:t>Ich heiße Nina. Rap-Musik höre ich sehr gern, weil sie gute Texte hat. Ich höre auch gern Jazzmusik.</a:t>
            </a:r>
            <a:endParaRPr sz="1800" b="1" i="0" u="none" strike="noStrike" cap="none">
              <a:solidFill>
                <a:schemeClr val="dk1"/>
              </a:solidFill>
              <a:latin typeface="Comic Sans MS"/>
              <a:ea typeface="Comic Sans MS"/>
              <a:cs typeface="Comic Sans MS"/>
              <a:sym typeface="Comic Sans MS"/>
            </a:endParaRPr>
          </a:p>
          <a:p>
            <a:pPr marL="457200" marR="0" lvl="0" indent="-406400" algn="l" rtl="0">
              <a:lnSpc>
                <a:spcPct val="70000"/>
              </a:lnSpc>
              <a:spcBef>
                <a:spcPts val="1000"/>
              </a:spcBef>
              <a:spcAft>
                <a:spcPts val="0"/>
              </a:spcAft>
              <a:buClr>
                <a:schemeClr val="dk1"/>
              </a:buClr>
              <a:buSzPts val="2400"/>
              <a:buFont typeface="Arial"/>
              <a:buNone/>
            </a:pPr>
            <a:r>
              <a:rPr lang="en-GB" sz="1800" b="0" i="0" u="none" strike="noStrike" cap="none">
                <a:solidFill>
                  <a:schemeClr val="dk1"/>
                </a:solidFill>
                <a:latin typeface="Comic Sans MS"/>
                <a:ea typeface="Comic Sans MS"/>
                <a:cs typeface="Comic Sans MS"/>
                <a:sym typeface="Comic Sans MS"/>
              </a:rPr>
              <a:t>Mein </a:t>
            </a:r>
            <a:r>
              <a:rPr lang="en-GB" sz="1800" b="0" i="0" u="none" strike="noStrike" cap="none">
                <a:solidFill>
                  <a:srgbClr val="FF0000"/>
                </a:solidFill>
                <a:latin typeface="Comic Sans MS"/>
                <a:ea typeface="Comic Sans MS"/>
                <a:cs typeface="Comic Sans MS"/>
                <a:sym typeface="Comic Sans MS"/>
              </a:rPr>
              <a:t>Lieblingssänger</a:t>
            </a:r>
            <a:r>
              <a:rPr lang="en-GB" sz="1800" b="0" i="0" u="none" strike="noStrike" cap="none">
                <a:solidFill>
                  <a:schemeClr val="dk1"/>
                </a:solidFill>
                <a:latin typeface="Comic Sans MS"/>
                <a:ea typeface="Comic Sans MS"/>
                <a:cs typeface="Comic Sans MS"/>
                <a:sym typeface="Comic Sans MS"/>
              </a:rPr>
              <a:t> ist Bob Marley, weil er kreativ und melodisch ist. Ich höre immer Bob, wenn ich</a:t>
            </a:r>
            <a:endParaRPr/>
          </a:p>
          <a:p>
            <a:pPr marL="457200" marR="0" lvl="0" indent="-406400" algn="l" rtl="0">
              <a:lnSpc>
                <a:spcPct val="70000"/>
              </a:lnSpc>
              <a:spcBef>
                <a:spcPts val="1000"/>
              </a:spcBef>
              <a:spcAft>
                <a:spcPts val="0"/>
              </a:spcAft>
              <a:buClr>
                <a:schemeClr val="dk1"/>
              </a:buClr>
              <a:buSzPts val="2400"/>
              <a:buFont typeface="Arial"/>
              <a:buNone/>
            </a:pPr>
            <a:r>
              <a:rPr lang="en-GB" sz="1800" b="0" i="0" u="none" strike="noStrike" cap="none">
                <a:solidFill>
                  <a:schemeClr val="dk1"/>
                </a:solidFill>
                <a:latin typeface="Comic Sans MS"/>
                <a:ea typeface="Comic Sans MS"/>
                <a:cs typeface="Comic Sans MS"/>
                <a:sym typeface="Comic Sans MS"/>
              </a:rPr>
              <a:t>deprimiert bin.</a:t>
            </a:r>
            <a:r>
              <a:rPr lang="en-GB" sz="1800" b="1" i="0" u="none" strike="noStrike" cap="none">
                <a:solidFill>
                  <a:schemeClr val="dk1"/>
                </a:solidFill>
                <a:latin typeface="Comic Sans MS"/>
                <a:ea typeface="Comic Sans MS"/>
                <a:cs typeface="Comic Sans MS"/>
                <a:sym typeface="Comic Sans MS"/>
              </a:rPr>
              <a:t> </a:t>
            </a:r>
            <a:r>
              <a:rPr lang="en-GB" sz="1800" b="0" i="0" u="none" strike="noStrike" cap="none">
                <a:solidFill>
                  <a:schemeClr val="dk1"/>
                </a:solidFill>
                <a:latin typeface="Comic Sans MS"/>
                <a:ea typeface="Comic Sans MS"/>
                <a:cs typeface="Comic Sans MS"/>
                <a:sym typeface="Comic Sans MS"/>
              </a:rPr>
              <a:t>Mein</a:t>
            </a:r>
            <a:r>
              <a:rPr lang="en-GB" sz="1800" b="0" i="0" u="none" strike="noStrike" cap="none">
                <a:solidFill>
                  <a:srgbClr val="FF0000"/>
                </a:solidFill>
                <a:latin typeface="Comic Sans MS"/>
                <a:ea typeface="Comic Sans MS"/>
                <a:cs typeface="Comic Sans MS"/>
                <a:sym typeface="Comic Sans MS"/>
              </a:rPr>
              <a:t> Lieblingslied </a:t>
            </a:r>
            <a:r>
              <a:rPr lang="en-GB" sz="1800" b="0" i="0" u="none" strike="noStrike" cap="none">
                <a:solidFill>
                  <a:schemeClr val="dk1"/>
                </a:solidFill>
                <a:latin typeface="Comic Sans MS"/>
                <a:ea typeface="Comic Sans MS"/>
                <a:cs typeface="Comic Sans MS"/>
                <a:sym typeface="Comic Sans MS"/>
              </a:rPr>
              <a:t>ist „Three little birds“, weil es gute </a:t>
            </a:r>
            <a:r>
              <a:rPr lang="en-GB" sz="1800" b="0" i="0" u="none" strike="noStrike" cap="none">
                <a:solidFill>
                  <a:srgbClr val="FF0000"/>
                </a:solidFill>
                <a:latin typeface="Comic Sans MS"/>
                <a:ea typeface="Comic Sans MS"/>
                <a:cs typeface="Comic Sans MS"/>
                <a:sym typeface="Comic Sans MS"/>
              </a:rPr>
              <a:t>Laune</a:t>
            </a:r>
            <a:r>
              <a:rPr lang="en-GB" sz="1800" b="0" i="0" u="none" strike="noStrike" cap="none">
                <a:solidFill>
                  <a:schemeClr val="dk1"/>
                </a:solidFill>
                <a:latin typeface="Comic Sans MS"/>
                <a:ea typeface="Comic Sans MS"/>
                <a:cs typeface="Comic Sans MS"/>
                <a:sym typeface="Comic Sans MS"/>
              </a:rPr>
              <a:t> macht. Es ist auch originell.</a:t>
            </a:r>
            <a:endParaRPr/>
          </a:p>
          <a:p>
            <a:pPr marL="457200" marR="0" lvl="0" indent="-406400" algn="l" rtl="0">
              <a:lnSpc>
                <a:spcPct val="70000"/>
              </a:lnSpc>
              <a:spcBef>
                <a:spcPts val="1000"/>
              </a:spcBef>
              <a:spcAft>
                <a:spcPts val="0"/>
              </a:spcAft>
              <a:buClr>
                <a:schemeClr val="dk1"/>
              </a:buClr>
              <a:buSzPts val="2400"/>
              <a:buFont typeface="Arial"/>
              <a:buNone/>
            </a:pPr>
            <a:r>
              <a:rPr lang="en-GB" sz="1800" b="0" i="0" u="none" strike="noStrike" cap="none">
                <a:solidFill>
                  <a:schemeClr val="dk1"/>
                </a:solidFill>
                <a:latin typeface="Comic Sans MS"/>
                <a:ea typeface="Comic Sans MS"/>
                <a:cs typeface="Comic Sans MS"/>
                <a:sym typeface="Comic Sans MS"/>
              </a:rPr>
              <a:t>Leztes Jahr bin ich nach England </a:t>
            </a:r>
            <a:r>
              <a:rPr lang="en-GB" sz="1800" b="0" i="0" u="none" strike="noStrike" cap="none">
                <a:solidFill>
                  <a:srgbClr val="FF0000"/>
                </a:solidFill>
                <a:latin typeface="Comic Sans MS"/>
                <a:ea typeface="Comic Sans MS"/>
                <a:cs typeface="Comic Sans MS"/>
                <a:sym typeface="Comic Sans MS"/>
              </a:rPr>
              <a:t>gefahren</a:t>
            </a:r>
            <a:r>
              <a:rPr lang="en-GB" sz="1800" b="0" i="0" u="none" strike="noStrike" cap="none">
                <a:solidFill>
                  <a:schemeClr val="dk1"/>
                </a:solidFill>
                <a:latin typeface="Comic Sans MS"/>
                <a:ea typeface="Comic Sans MS"/>
                <a:cs typeface="Comic Sans MS"/>
                <a:sym typeface="Comic Sans MS"/>
              </a:rPr>
              <a:t> und war auf dem Glastonbury Musikfestival. Ich habe Adele gesehen, sie war </a:t>
            </a:r>
            <a:r>
              <a:rPr lang="en-GB" sz="1800" b="0" i="0" u="none" strike="noStrike" cap="none">
                <a:solidFill>
                  <a:srgbClr val="FF0000"/>
                </a:solidFill>
                <a:latin typeface="Comic Sans MS"/>
                <a:ea typeface="Comic Sans MS"/>
                <a:cs typeface="Comic Sans MS"/>
                <a:sym typeface="Comic Sans MS"/>
              </a:rPr>
              <a:t>lauter</a:t>
            </a:r>
            <a:r>
              <a:rPr lang="en-GB" sz="1800" b="0" i="0" u="none" strike="noStrike" cap="none">
                <a:solidFill>
                  <a:schemeClr val="dk1"/>
                </a:solidFill>
                <a:latin typeface="Comic Sans MS"/>
                <a:ea typeface="Comic Sans MS"/>
                <a:cs typeface="Comic Sans MS"/>
                <a:sym typeface="Comic Sans MS"/>
              </a:rPr>
              <a:t> als Eminem.</a:t>
            </a:r>
            <a:endParaRPr/>
          </a:p>
          <a:p>
            <a:pPr marL="457200" marR="0" lvl="0" indent="-406400" algn="ctr" rtl="0">
              <a:lnSpc>
                <a:spcPct val="70000"/>
              </a:lnSpc>
              <a:spcBef>
                <a:spcPts val="1000"/>
              </a:spcBef>
              <a:spcAft>
                <a:spcPts val="0"/>
              </a:spcAft>
              <a:buClr>
                <a:schemeClr val="dk1"/>
              </a:buClr>
              <a:buSzPts val="2400"/>
              <a:buFont typeface="Arial"/>
              <a:buNone/>
            </a:pPr>
            <a:endParaRPr sz="600" b="0" i="0" u="none" strike="noStrike" cap="none">
              <a:solidFill>
                <a:schemeClr val="dk1"/>
              </a:solidFill>
              <a:latin typeface="Calibri"/>
              <a:ea typeface="Calibri"/>
              <a:cs typeface="Calibri"/>
              <a:sym typeface="Calibri"/>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sp>
        <p:nvSpPr>
          <p:cNvPr id="369" name="Google Shape;369;p40"/>
          <p:cNvSpPr txBox="1">
            <a:spLocks noGrp="1"/>
          </p:cNvSpPr>
          <p:nvPr>
            <p:ph type="subTitle" idx="1"/>
          </p:nvPr>
        </p:nvSpPr>
        <p:spPr>
          <a:xfrm>
            <a:off x="4088423" y="2213726"/>
            <a:ext cx="7757746" cy="1333439"/>
          </a:xfrm>
          <a:prstGeom prst="rect">
            <a:avLst/>
          </a:prstGeom>
          <a:no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lvl="0" indent="0" algn="l" rtl="0">
              <a:lnSpc>
                <a:spcPct val="70000"/>
              </a:lnSpc>
              <a:spcBef>
                <a:spcPts val="0"/>
              </a:spcBef>
              <a:spcAft>
                <a:spcPts val="0"/>
              </a:spcAft>
              <a:buClr>
                <a:schemeClr val="dk1"/>
              </a:buClr>
              <a:buSzPts val="1860"/>
              <a:buNone/>
            </a:pPr>
            <a:r>
              <a:rPr lang="en-GB" sz="1860">
                <a:latin typeface="Comic Sans MS"/>
                <a:ea typeface="Comic Sans MS"/>
                <a:cs typeface="Comic Sans MS"/>
                <a:sym typeface="Comic Sans MS"/>
              </a:rPr>
              <a:t>Ich heiße Lukas. Ich höre sehr gern Popmusik, weil der Beat so toll ist – es ist dynamisch und energiegeladen. Popmusik macht gute Laune! Ich höre jeden Tag Musik. Meine Lieblingsband ist „Moonray“, weil sie lustig und originell ist. Ich höre nicht gern Rockmusik, weil sie nervig ist. Im Juni war ich auf dem Southside Festival und habe viele gute Freunde gefunden.</a:t>
            </a:r>
            <a:endParaRPr sz="1860">
              <a:latin typeface="Comic Sans MS"/>
              <a:ea typeface="Comic Sans MS"/>
              <a:cs typeface="Comic Sans MS"/>
              <a:sym typeface="Comic Sans MS"/>
            </a:endParaRPr>
          </a:p>
          <a:p>
            <a:pPr marL="0" lvl="0" indent="0" algn="l" rtl="0">
              <a:lnSpc>
                <a:spcPct val="70000"/>
              </a:lnSpc>
              <a:spcBef>
                <a:spcPts val="1000"/>
              </a:spcBef>
              <a:spcAft>
                <a:spcPts val="0"/>
              </a:spcAft>
              <a:buClr>
                <a:schemeClr val="dk1"/>
              </a:buClr>
              <a:buSzPts val="1860"/>
              <a:buNone/>
            </a:pPr>
            <a:endParaRPr sz="1860"/>
          </a:p>
        </p:txBody>
      </p:sp>
      <p:sp>
        <p:nvSpPr>
          <p:cNvPr id="370" name="Google Shape;370;p40"/>
          <p:cNvSpPr txBox="1"/>
          <p:nvPr/>
        </p:nvSpPr>
        <p:spPr>
          <a:xfrm>
            <a:off x="7502769" y="28194"/>
            <a:ext cx="4191000" cy="537243"/>
          </a:xfrm>
          <a:prstGeom prst="rect">
            <a:avLst/>
          </a:prstGeom>
          <a:solidFill>
            <a:srgbClr val="FFFF00"/>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80000"/>
              </a:lnSpc>
              <a:spcBef>
                <a:spcPts val="0"/>
              </a:spcBef>
              <a:spcAft>
                <a:spcPts val="0"/>
              </a:spcAft>
              <a:buClr>
                <a:schemeClr val="dk1"/>
              </a:buClr>
              <a:buSzPts val="3959"/>
              <a:buFont typeface="Calibri"/>
              <a:buNone/>
            </a:pPr>
            <a:r>
              <a:rPr lang="en-GB" sz="3600" b="0" i="0" u="none" strike="noStrike" cap="none">
                <a:solidFill>
                  <a:schemeClr val="dk1"/>
                </a:solidFill>
                <a:latin typeface="Calibri"/>
                <a:ea typeface="Calibri"/>
                <a:cs typeface="Calibri"/>
                <a:sym typeface="Calibri"/>
              </a:rPr>
              <a:t>Spot the difference…</a:t>
            </a:r>
            <a:endParaRPr sz="5400" b="0" i="0" u="none" strike="noStrike" cap="none">
              <a:solidFill>
                <a:schemeClr val="dk1"/>
              </a:solidFill>
              <a:latin typeface="Calibri"/>
              <a:ea typeface="Calibri"/>
              <a:cs typeface="Calibri"/>
              <a:sym typeface="Calibri"/>
            </a:endParaRPr>
          </a:p>
        </p:txBody>
      </p:sp>
      <p:sp>
        <p:nvSpPr>
          <p:cNvPr id="371" name="Google Shape;371;p40"/>
          <p:cNvSpPr txBox="1"/>
          <p:nvPr/>
        </p:nvSpPr>
        <p:spPr>
          <a:xfrm>
            <a:off x="240030" y="2971421"/>
            <a:ext cx="3322320" cy="3661709"/>
          </a:xfrm>
          <a:prstGeom prst="rect">
            <a:avLst/>
          </a:prstGeom>
          <a:no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457200" marR="0" lvl="0" indent="-406400" algn="l" rtl="0">
              <a:lnSpc>
                <a:spcPct val="70000"/>
              </a:lnSpc>
              <a:spcBef>
                <a:spcPts val="1000"/>
              </a:spcBef>
              <a:spcAft>
                <a:spcPts val="0"/>
              </a:spcAft>
              <a:buClr>
                <a:schemeClr val="dk1"/>
              </a:buClr>
              <a:buSzPts val="2400"/>
              <a:buFont typeface="Arial"/>
              <a:buNone/>
            </a:pPr>
            <a:r>
              <a:rPr lang="en-GB" sz="1860" b="0" i="0" u="none" strike="noStrike" cap="none">
                <a:solidFill>
                  <a:schemeClr val="dk1"/>
                </a:solidFill>
                <a:latin typeface="Calibri"/>
                <a:ea typeface="Calibri"/>
                <a:cs typeface="Calibri"/>
                <a:sym typeface="Calibri"/>
              </a:rPr>
              <a:t>My name is Lukas. I like to listen to pop music very much because the beat is so great – it is dynamic and full of energy. Pop music puts you in a good mood. I listen to music every day. My favourite band is “Moonray” because it’s funny and original. I don’t like to listen to rock music because it’s too annoying. In June, I have been to the Southside festival and found a lot of new friends. </a:t>
            </a:r>
            <a:endParaRPr/>
          </a:p>
        </p:txBody>
      </p:sp>
      <p:pic>
        <p:nvPicPr>
          <p:cNvPr id="372" name="Google Shape;372;p40"/>
          <p:cNvPicPr preferRelativeResize="0"/>
          <p:nvPr/>
        </p:nvPicPr>
        <p:blipFill rotWithShape="1">
          <a:blip r:embed="rId3">
            <a:alphaModFix/>
          </a:blip>
          <a:srcRect/>
          <a:stretch/>
        </p:blipFill>
        <p:spPr>
          <a:xfrm>
            <a:off x="957565" y="488690"/>
            <a:ext cx="1861081" cy="1861081"/>
          </a:xfrm>
          <a:prstGeom prst="rect">
            <a:avLst/>
          </a:prstGeom>
          <a:noFill/>
          <a:ln>
            <a:noFill/>
          </a:ln>
        </p:spPr>
      </p:pic>
      <p:sp>
        <p:nvSpPr>
          <p:cNvPr id="373" name="Google Shape;373;p40"/>
          <p:cNvSpPr txBox="1"/>
          <p:nvPr/>
        </p:nvSpPr>
        <p:spPr>
          <a:xfrm>
            <a:off x="4088423" y="764296"/>
            <a:ext cx="7757746" cy="1333439"/>
          </a:xfrm>
          <a:prstGeom prst="rect">
            <a:avLst/>
          </a:prstGeom>
          <a:no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70000"/>
              </a:lnSpc>
              <a:spcBef>
                <a:spcPts val="0"/>
              </a:spcBef>
              <a:spcAft>
                <a:spcPts val="0"/>
              </a:spcAft>
              <a:buClr>
                <a:schemeClr val="dk1"/>
              </a:buClr>
              <a:buSzPts val="1860"/>
              <a:buFont typeface="Arial"/>
              <a:buNone/>
            </a:pPr>
            <a:r>
              <a:rPr lang="en-GB" sz="1860">
                <a:solidFill>
                  <a:schemeClr val="dk1"/>
                </a:solidFill>
                <a:latin typeface="Comic Sans MS"/>
                <a:ea typeface="Comic Sans MS"/>
                <a:cs typeface="Comic Sans MS"/>
                <a:sym typeface="Comic Sans MS"/>
              </a:rPr>
              <a:t>Ich heiße Lukas. Ich höre gern Popmusik, weil der Beat so toll ist – er ist dynamisch und energiegeladen. Popmusik macht gute Laune! Ich höre jeden Monat Musik. Meine Lieblingsband ist „Moonray“, weil sie lustig und originell ist. Ich höre nicht gern Jazzmusik, weil sie zu nervig ist. Im Juni war ich auf dem Southside Festival und habe viele neue Freunde gefunden.</a:t>
            </a:r>
            <a:endParaRPr sz="1860">
              <a:solidFill>
                <a:schemeClr val="dk1"/>
              </a:solidFill>
              <a:latin typeface="Comic Sans MS"/>
              <a:ea typeface="Comic Sans MS"/>
              <a:cs typeface="Comic Sans MS"/>
              <a:sym typeface="Comic Sans MS"/>
            </a:endParaRPr>
          </a:p>
          <a:p>
            <a:pPr marL="0" marR="0" lvl="0" indent="0" algn="l" rtl="0">
              <a:lnSpc>
                <a:spcPct val="70000"/>
              </a:lnSpc>
              <a:spcBef>
                <a:spcPts val="1000"/>
              </a:spcBef>
              <a:spcAft>
                <a:spcPts val="0"/>
              </a:spcAft>
              <a:buClr>
                <a:schemeClr val="dk1"/>
              </a:buClr>
              <a:buSzPts val="1860"/>
              <a:buFont typeface="Arial"/>
              <a:buNone/>
            </a:pPr>
            <a:endParaRPr sz="1860">
              <a:solidFill>
                <a:schemeClr val="dk1"/>
              </a:solidFill>
              <a:latin typeface="Calibri"/>
              <a:ea typeface="Calibri"/>
              <a:cs typeface="Calibri"/>
              <a:sym typeface="Calibri"/>
            </a:endParaRPr>
          </a:p>
        </p:txBody>
      </p:sp>
      <p:sp>
        <p:nvSpPr>
          <p:cNvPr id="374" name="Google Shape;374;p40"/>
          <p:cNvSpPr txBox="1"/>
          <p:nvPr/>
        </p:nvSpPr>
        <p:spPr>
          <a:xfrm>
            <a:off x="4088423" y="3630033"/>
            <a:ext cx="7757746" cy="1333439"/>
          </a:xfrm>
          <a:prstGeom prst="rect">
            <a:avLst/>
          </a:prstGeom>
          <a:no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70000"/>
              </a:lnSpc>
              <a:spcBef>
                <a:spcPts val="0"/>
              </a:spcBef>
              <a:spcAft>
                <a:spcPts val="0"/>
              </a:spcAft>
              <a:buClr>
                <a:schemeClr val="dk1"/>
              </a:buClr>
              <a:buSzPts val="1860"/>
              <a:buFont typeface="Arial"/>
              <a:buNone/>
            </a:pPr>
            <a:r>
              <a:rPr lang="en-GB" sz="1860">
                <a:solidFill>
                  <a:schemeClr val="dk1"/>
                </a:solidFill>
                <a:latin typeface="Comic Sans MS"/>
                <a:ea typeface="Comic Sans MS"/>
                <a:cs typeface="Comic Sans MS"/>
                <a:sym typeface="Comic Sans MS"/>
              </a:rPr>
              <a:t>Ich heiße Lukas. Ich höre sehr gern Popmusik, weil der Beat so toll ist – er ist dynamisch und energiegeladen. Popmusik macht gute Laune! Ich höre jeden Tag Musik. Meine Lieblingsband ist „Moonray“, weil sie lustig und originell ist. Ich höre nicht gern Rockmusik, weil sie zu nervig ist. Im Juni war ich auf dem Southside Festival und habe viele neue Freunde gefunden.</a:t>
            </a:r>
            <a:endParaRPr sz="1860">
              <a:solidFill>
                <a:schemeClr val="dk1"/>
              </a:solidFill>
              <a:latin typeface="Comic Sans MS"/>
              <a:ea typeface="Comic Sans MS"/>
              <a:cs typeface="Comic Sans MS"/>
              <a:sym typeface="Comic Sans MS"/>
            </a:endParaRPr>
          </a:p>
          <a:p>
            <a:pPr marL="0" marR="0" lvl="0" indent="0" algn="l" rtl="0">
              <a:lnSpc>
                <a:spcPct val="70000"/>
              </a:lnSpc>
              <a:spcBef>
                <a:spcPts val="1000"/>
              </a:spcBef>
              <a:spcAft>
                <a:spcPts val="0"/>
              </a:spcAft>
              <a:buClr>
                <a:schemeClr val="dk1"/>
              </a:buClr>
              <a:buSzPts val="1860"/>
              <a:buFont typeface="Arial"/>
              <a:buNone/>
            </a:pPr>
            <a:endParaRPr sz="1860">
              <a:solidFill>
                <a:schemeClr val="dk1"/>
              </a:solidFill>
              <a:latin typeface="Calibri"/>
              <a:ea typeface="Calibri"/>
              <a:cs typeface="Calibri"/>
              <a:sym typeface="Calibri"/>
            </a:endParaRPr>
          </a:p>
        </p:txBody>
      </p:sp>
      <p:sp>
        <p:nvSpPr>
          <p:cNvPr id="375" name="Google Shape;375;p40"/>
          <p:cNvSpPr txBox="1"/>
          <p:nvPr/>
        </p:nvSpPr>
        <p:spPr>
          <a:xfrm>
            <a:off x="4088423" y="5079463"/>
            <a:ext cx="7757746" cy="1333439"/>
          </a:xfrm>
          <a:prstGeom prst="rect">
            <a:avLst/>
          </a:prstGeom>
          <a:no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70000"/>
              </a:lnSpc>
              <a:spcBef>
                <a:spcPts val="0"/>
              </a:spcBef>
              <a:spcAft>
                <a:spcPts val="0"/>
              </a:spcAft>
              <a:buClr>
                <a:schemeClr val="dk1"/>
              </a:buClr>
              <a:buSzPts val="1860"/>
              <a:buFont typeface="Arial"/>
              <a:buNone/>
            </a:pPr>
            <a:r>
              <a:rPr lang="en-GB" sz="1860">
                <a:solidFill>
                  <a:schemeClr val="dk1"/>
                </a:solidFill>
                <a:latin typeface="Comic Sans MS"/>
                <a:ea typeface="Comic Sans MS"/>
                <a:cs typeface="Comic Sans MS"/>
                <a:sym typeface="Comic Sans MS"/>
              </a:rPr>
              <a:t>Ich heißt Lukas. Ich höre sehr gern Popmusik, weil der Beat so toll ist – er ist dynamisch und energiegeladen. Popmusik macht tolle Laune! Ich höre jeden Tag Musik. Meine Lieblingsband ist „Moonray“, weil sie lustig und originell ist. Ich höre nicht gern Rockmusik, weil sie zu nervig ist. Im Juli war ich auf dem Southside Festival und habe neue Freunde gefunden.</a:t>
            </a:r>
            <a:endParaRPr sz="1860">
              <a:solidFill>
                <a:schemeClr val="dk1"/>
              </a:solidFill>
              <a:latin typeface="Comic Sans MS"/>
              <a:ea typeface="Comic Sans MS"/>
              <a:cs typeface="Comic Sans MS"/>
              <a:sym typeface="Comic Sans MS"/>
            </a:endParaRPr>
          </a:p>
          <a:p>
            <a:pPr marL="0" marR="0" lvl="0" indent="0" algn="l" rtl="0">
              <a:lnSpc>
                <a:spcPct val="70000"/>
              </a:lnSpc>
              <a:spcBef>
                <a:spcPts val="1000"/>
              </a:spcBef>
              <a:spcAft>
                <a:spcPts val="0"/>
              </a:spcAft>
              <a:buClr>
                <a:schemeClr val="dk1"/>
              </a:buClr>
              <a:buSzPts val="1860"/>
              <a:buFont typeface="Arial"/>
              <a:buNone/>
            </a:pPr>
            <a:endParaRPr sz="1860">
              <a:solidFill>
                <a:schemeClr val="dk1"/>
              </a:solidFill>
              <a:latin typeface="Calibri"/>
              <a:ea typeface="Calibri"/>
              <a:cs typeface="Calibri"/>
              <a:sym typeface="Calibri"/>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sp>
        <p:nvSpPr>
          <p:cNvPr id="381" name="Google Shape;381;p41"/>
          <p:cNvSpPr txBox="1"/>
          <p:nvPr/>
        </p:nvSpPr>
        <p:spPr>
          <a:xfrm>
            <a:off x="4596063" y="0"/>
            <a:ext cx="4384164" cy="461665"/>
          </a:xfrm>
          <a:prstGeom prst="rect">
            <a:avLst/>
          </a:prstGeom>
          <a:solidFill>
            <a:srgbClr val="FFFF00"/>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GB" sz="2400">
                <a:solidFill>
                  <a:schemeClr val="dk1"/>
                </a:solidFill>
                <a:latin typeface="Calibri"/>
                <a:ea typeface="Calibri"/>
                <a:cs typeface="Calibri"/>
                <a:sym typeface="Calibri"/>
              </a:rPr>
              <a:t>One pen one dice translation</a:t>
            </a:r>
            <a:endParaRPr/>
          </a:p>
        </p:txBody>
      </p:sp>
      <p:sp>
        <p:nvSpPr>
          <p:cNvPr id="382" name="Google Shape;382;p41"/>
          <p:cNvSpPr txBox="1"/>
          <p:nvPr/>
        </p:nvSpPr>
        <p:spPr>
          <a:xfrm>
            <a:off x="191337" y="784844"/>
            <a:ext cx="11959390" cy="738664"/>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GB" sz="1400">
                <a:solidFill>
                  <a:schemeClr val="dk1"/>
                </a:solidFill>
                <a:latin typeface="Calibri"/>
                <a:ea typeface="Calibri"/>
                <a:cs typeface="Calibri"/>
                <a:sym typeface="Calibri"/>
              </a:rPr>
              <a:t>You will work in pairs. You have only 1 pen and one dice. One person will start with the pen and can start translating the German into English. The other person must keep rolling the dice until they roll a 6. When they roll 6 they must say “seis” and swap the dice for the pen. Then they can start translating. The winner is the person who finishes first.  </a:t>
            </a:r>
            <a:endParaRPr/>
          </a:p>
        </p:txBody>
      </p:sp>
      <p:graphicFrame>
        <p:nvGraphicFramePr>
          <p:cNvPr id="383" name="Google Shape;383;p41"/>
          <p:cNvGraphicFramePr/>
          <p:nvPr/>
        </p:nvGraphicFramePr>
        <p:xfrm>
          <a:off x="250327" y="1553162"/>
          <a:ext cx="3000000" cy="3000000"/>
        </p:xfrm>
        <a:graphic>
          <a:graphicData uri="http://schemas.openxmlformats.org/drawingml/2006/table">
            <a:tbl>
              <a:tblPr>
                <a:noFill/>
                <a:tableStyleId>{A09FE9B4-36D8-492A-BFEF-522EEB8625BE}</a:tableStyleId>
              </a:tblPr>
              <a:tblGrid>
                <a:gridCol w="5920700">
                  <a:extLst>
                    <a:ext uri="{9D8B030D-6E8A-4147-A177-3AD203B41FA5}">
                      <a16:colId xmlns:a16="http://schemas.microsoft.com/office/drawing/2014/main" val="20000"/>
                    </a:ext>
                  </a:extLst>
                </a:gridCol>
                <a:gridCol w="5920700">
                  <a:extLst>
                    <a:ext uri="{9D8B030D-6E8A-4147-A177-3AD203B41FA5}">
                      <a16:colId xmlns:a16="http://schemas.microsoft.com/office/drawing/2014/main" val="20001"/>
                    </a:ext>
                  </a:extLst>
                </a:gridCol>
              </a:tblGrid>
              <a:tr h="856775">
                <a:tc>
                  <a:txBody>
                    <a:bodyPr/>
                    <a:lstStyle/>
                    <a:p>
                      <a:pPr marL="0" marR="0" lvl="0" indent="0" algn="l" rtl="0">
                        <a:lnSpc>
                          <a:spcPct val="150000"/>
                        </a:lnSpc>
                        <a:spcBef>
                          <a:spcPts val="0"/>
                        </a:spcBef>
                        <a:spcAft>
                          <a:spcPts val="0"/>
                        </a:spcAft>
                        <a:buClr>
                          <a:schemeClr val="dk1"/>
                        </a:buClr>
                        <a:buSzPts val="1800"/>
                        <a:buFont typeface="Comic Sans MS"/>
                        <a:buNone/>
                      </a:pPr>
                      <a:r>
                        <a:rPr lang="en-GB" sz="1800">
                          <a:latin typeface="Comic Sans MS"/>
                          <a:ea typeface="Comic Sans MS"/>
                          <a:cs typeface="Comic Sans MS"/>
                          <a:sym typeface="Comic Sans MS"/>
                        </a:rPr>
                        <a:t>Ich h</a:t>
                      </a:r>
                      <a:r>
                        <a:rPr lang="en-GB" sz="1800">
                          <a:latin typeface="Calibri"/>
                          <a:ea typeface="Calibri"/>
                          <a:cs typeface="Calibri"/>
                          <a:sym typeface="Calibri"/>
                        </a:rPr>
                        <a:t>ö</a:t>
                      </a:r>
                      <a:r>
                        <a:rPr lang="en-GB" sz="1800">
                          <a:latin typeface="Comic Sans MS"/>
                          <a:ea typeface="Comic Sans MS"/>
                          <a:cs typeface="Comic Sans MS"/>
                          <a:sym typeface="Comic Sans MS"/>
                        </a:rPr>
                        <a:t>re nicht gern Jazzmusik.</a:t>
                      </a:r>
                      <a:endParaRPr/>
                    </a:p>
                    <a:p>
                      <a:pPr marL="0" marR="0" lvl="0" indent="0" algn="l" rtl="0">
                        <a:lnSpc>
                          <a:spcPct val="150000"/>
                        </a:lnSpc>
                        <a:spcBef>
                          <a:spcPts val="0"/>
                        </a:spcBef>
                        <a:spcAft>
                          <a:spcPts val="0"/>
                        </a:spcAft>
                        <a:buNone/>
                      </a:pPr>
                      <a:endParaRPr sz="1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856775">
                <a:tc>
                  <a:txBody>
                    <a:bodyPr/>
                    <a:lstStyle/>
                    <a:p>
                      <a:pPr marL="0" marR="0" lvl="0" indent="0" algn="l" rtl="0">
                        <a:lnSpc>
                          <a:spcPct val="150000"/>
                        </a:lnSpc>
                        <a:spcBef>
                          <a:spcPts val="0"/>
                        </a:spcBef>
                        <a:spcAft>
                          <a:spcPts val="0"/>
                        </a:spcAft>
                        <a:buClr>
                          <a:schemeClr val="dk1"/>
                        </a:buClr>
                        <a:buSzPts val="1800"/>
                        <a:buFont typeface="Comic Sans MS"/>
                        <a:buNone/>
                      </a:pPr>
                      <a:r>
                        <a:rPr lang="en-GB" sz="1800">
                          <a:latin typeface="Comic Sans MS"/>
                          <a:ea typeface="Comic Sans MS"/>
                          <a:cs typeface="Comic Sans MS"/>
                          <a:sym typeface="Comic Sans MS"/>
                        </a:rPr>
                        <a:t>Ich spiele seit 2 Jahren jeden Tag Geige.</a:t>
                      </a:r>
                      <a:endParaRPr/>
                    </a:p>
                    <a:p>
                      <a:pPr marL="0" marR="0" lvl="0" indent="0" algn="l" rtl="0">
                        <a:lnSpc>
                          <a:spcPct val="150000"/>
                        </a:lnSpc>
                        <a:spcBef>
                          <a:spcPts val="0"/>
                        </a:spcBef>
                        <a:spcAft>
                          <a:spcPts val="0"/>
                        </a:spcAft>
                        <a:buNone/>
                      </a:pPr>
                      <a:endParaRPr sz="1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856775">
                <a:tc>
                  <a:txBody>
                    <a:bodyPr/>
                    <a:lstStyle/>
                    <a:p>
                      <a:pPr marL="0" marR="0" lvl="0" indent="0" algn="l" rtl="0">
                        <a:lnSpc>
                          <a:spcPct val="150000"/>
                        </a:lnSpc>
                        <a:spcBef>
                          <a:spcPts val="0"/>
                        </a:spcBef>
                        <a:spcAft>
                          <a:spcPts val="0"/>
                        </a:spcAft>
                        <a:buClr>
                          <a:schemeClr val="dk1"/>
                        </a:buClr>
                        <a:buSzPts val="1800"/>
                        <a:buFont typeface="Comic Sans MS"/>
                        <a:buNone/>
                      </a:pPr>
                      <a:r>
                        <a:rPr lang="en-GB" sz="1800">
                          <a:latin typeface="Comic Sans MS"/>
                          <a:ea typeface="Comic Sans MS"/>
                          <a:cs typeface="Comic Sans MS"/>
                          <a:sym typeface="Comic Sans MS"/>
                        </a:rPr>
                        <a:t>Ich war auf einem Festival.</a:t>
                      </a:r>
                      <a:endParaRPr/>
                    </a:p>
                    <a:p>
                      <a:pPr marL="0" marR="0" lvl="0" indent="0" algn="l" rtl="0">
                        <a:lnSpc>
                          <a:spcPct val="150000"/>
                        </a:lnSpc>
                        <a:spcBef>
                          <a:spcPts val="0"/>
                        </a:spcBef>
                        <a:spcAft>
                          <a:spcPts val="0"/>
                        </a:spcAft>
                        <a:buNone/>
                      </a:pPr>
                      <a:endParaRPr sz="1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1195050">
                <a:tc>
                  <a:txBody>
                    <a:bodyPr/>
                    <a:lstStyle/>
                    <a:p>
                      <a:pPr marL="0" marR="0" lvl="0" indent="0" algn="l" rtl="0">
                        <a:lnSpc>
                          <a:spcPct val="150000"/>
                        </a:lnSpc>
                        <a:spcBef>
                          <a:spcPts val="0"/>
                        </a:spcBef>
                        <a:spcAft>
                          <a:spcPts val="0"/>
                        </a:spcAft>
                        <a:buClr>
                          <a:schemeClr val="dk1"/>
                        </a:buClr>
                        <a:buSzPts val="1800"/>
                        <a:buFont typeface="Comic Sans MS"/>
                        <a:buNone/>
                      </a:pPr>
                      <a:r>
                        <a:rPr lang="en-GB" sz="1800">
                          <a:latin typeface="Comic Sans MS"/>
                          <a:ea typeface="Comic Sans MS"/>
                          <a:cs typeface="Comic Sans MS"/>
                          <a:sym typeface="Comic Sans MS"/>
                        </a:rPr>
                        <a:t>Ich schreibe meine eigenen Liedtexte.</a:t>
                      </a:r>
                      <a:endParaRPr/>
                    </a:p>
                    <a:p>
                      <a:pPr marL="0" marR="0" lvl="0" indent="0" algn="l" rtl="0">
                        <a:lnSpc>
                          <a:spcPct val="150000"/>
                        </a:lnSpc>
                        <a:spcBef>
                          <a:spcPts val="0"/>
                        </a:spcBef>
                        <a:spcAft>
                          <a:spcPts val="0"/>
                        </a:spcAft>
                        <a:buNone/>
                      </a:pPr>
                      <a:endParaRPr sz="1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808800">
                <a:tc>
                  <a:txBody>
                    <a:bodyPr/>
                    <a:lstStyle/>
                    <a:p>
                      <a:pPr marL="0" marR="0" lvl="0" indent="0" algn="l" rtl="0">
                        <a:lnSpc>
                          <a:spcPct val="150000"/>
                        </a:lnSpc>
                        <a:spcBef>
                          <a:spcPts val="0"/>
                        </a:spcBef>
                        <a:spcAft>
                          <a:spcPts val="0"/>
                        </a:spcAft>
                        <a:buClr>
                          <a:schemeClr val="dk1"/>
                        </a:buClr>
                        <a:buSzPts val="1800"/>
                        <a:buFont typeface="Comic Sans MS"/>
                        <a:buNone/>
                      </a:pPr>
                      <a:r>
                        <a:rPr lang="en-GB" sz="1800">
                          <a:latin typeface="Comic Sans MS"/>
                          <a:ea typeface="Comic Sans MS"/>
                          <a:cs typeface="Comic Sans MS"/>
                          <a:sym typeface="Comic Sans MS"/>
                        </a:rPr>
                        <a:t>Wir haben in einem Zelt geschlafen.</a:t>
                      </a:r>
                      <a:endParaRPr/>
                    </a:p>
                    <a:p>
                      <a:pPr marL="0" marR="0" lvl="0" indent="0" algn="l" rtl="0">
                        <a:lnSpc>
                          <a:spcPct val="150000"/>
                        </a:lnSpc>
                        <a:spcBef>
                          <a:spcPts val="0"/>
                        </a:spcBef>
                        <a:spcAft>
                          <a:spcPts val="0"/>
                        </a:spcAft>
                        <a:buNone/>
                      </a:pPr>
                      <a:endParaRPr sz="1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pic>
        <p:nvPicPr>
          <p:cNvPr id="384" name="Google Shape;384;p41"/>
          <p:cNvPicPr preferRelativeResize="0"/>
          <p:nvPr/>
        </p:nvPicPr>
        <p:blipFill rotWithShape="1">
          <a:blip r:embed="rId3">
            <a:alphaModFix/>
          </a:blip>
          <a:srcRect/>
          <a:stretch/>
        </p:blipFill>
        <p:spPr>
          <a:xfrm>
            <a:off x="9254580" y="-26242"/>
            <a:ext cx="775512" cy="781432"/>
          </a:xfrm>
          <a:prstGeom prst="rect">
            <a:avLst/>
          </a:prstGeom>
          <a:noFill/>
          <a:ln>
            <a:noFill/>
          </a:ln>
        </p:spPr>
      </p:pic>
      <p:pic>
        <p:nvPicPr>
          <p:cNvPr id="385" name="Google Shape;385;p41"/>
          <p:cNvPicPr preferRelativeResize="0"/>
          <p:nvPr/>
        </p:nvPicPr>
        <p:blipFill rotWithShape="1">
          <a:blip r:embed="rId4">
            <a:alphaModFix/>
          </a:blip>
          <a:srcRect/>
          <a:stretch/>
        </p:blipFill>
        <p:spPr>
          <a:xfrm>
            <a:off x="2391616" y="-42836"/>
            <a:ext cx="816952" cy="781433"/>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1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800"/>
              <a:buFont typeface="Calibri"/>
              <a:buNone/>
            </a:pPr>
            <a:r>
              <a:rPr lang="en-GB" sz="4800"/>
              <a:t>Modelling and awareness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390" name="Google Shape;390;p42"/>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chemeClr val="dk1"/>
              </a:buClr>
              <a:buSzPts val="6000"/>
              <a:buFont typeface="Calibri"/>
              <a:buNone/>
            </a:pPr>
            <a:r>
              <a:rPr lang="en-GB"/>
              <a:t>Structured production</a:t>
            </a:r>
            <a:br>
              <a:rPr lang="en-GB"/>
            </a:br>
            <a:r>
              <a:rPr lang="en-GB"/>
              <a:t>Speaking and Writing</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Google Shape;396;p43"/>
          <p:cNvSpPr txBox="1"/>
          <p:nvPr/>
        </p:nvSpPr>
        <p:spPr>
          <a:xfrm>
            <a:off x="3788229" y="0"/>
            <a:ext cx="3991429" cy="653143"/>
          </a:xfrm>
          <a:prstGeom prst="rect">
            <a:avLst/>
          </a:prstGeom>
          <a:solidFill>
            <a:srgbClr val="FFFF00"/>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3600"/>
              <a:buFont typeface="Calibri"/>
              <a:buNone/>
            </a:pPr>
            <a:r>
              <a:rPr lang="en-GB" sz="3600" b="1" u="sng">
                <a:solidFill>
                  <a:schemeClr val="dk1"/>
                </a:solidFill>
                <a:latin typeface="Calibri"/>
                <a:ea typeface="Calibri"/>
                <a:cs typeface="Calibri"/>
                <a:sym typeface="Calibri"/>
              </a:rPr>
              <a:t>Pyramid translation</a:t>
            </a:r>
            <a:endParaRPr sz="1800">
              <a:solidFill>
                <a:schemeClr val="dk1"/>
              </a:solidFill>
              <a:latin typeface="Calibri"/>
              <a:ea typeface="Calibri"/>
              <a:cs typeface="Calibri"/>
              <a:sym typeface="Calibri"/>
            </a:endParaRPr>
          </a:p>
        </p:txBody>
      </p:sp>
      <p:sp>
        <p:nvSpPr>
          <p:cNvPr id="397" name="Google Shape;397;p43"/>
          <p:cNvSpPr txBox="1"/>
          <p:nvPr/>
        </p:nvSpPr>
        <p:spPr>
          <a:xfrm>
            <a:off x="0" y="5936812"/>
            <a:ext cx="12191999" cy="921188"/>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1800"/>
              <a:buFont typeface="Calibri"/>
              <a:buNone/>
            </a:pPr>
            <a:r>
              <a:rPr lang="en-GB" sz="1800">
                <a:solidFill>
                  <a:schemeClr val="dk1"/>
                </a:solidFill>
                <a:latin typeface="Calibri"/>
                <a:ea typeface="Calibri"/>
                <a:cs typeface="Calibri"/>
                <a:sym typeface="Calibri"/>
              </a:rPr>
              <a:t>Working in groups of 3. One person is a referee who has the answers. The other two people must take it in turns to translate each sentence PERFECTLY. If they make a mistake, the referee must tell them and the other partner can start trying to translate the sentences from the start. The first person to translate all sentences perfectly is the winner! </a:t>
            </a:r>
            <a:endParaRPr sz="1800">
              <a:solidFill>
                <a:schemeClr val="dk1"/>
              </a:solidFill>
              <a:latin typeface="Calibri"/>
              <a:ea typeface="Calibri"/>
              <a:cs typeface="Calibri"/>
              <a:sym typeface="Calibri"/>
            </a:endParaRPr>
          </a:p>
        </p:txBody>
      </p:sp>
      <p:pic>
        <p:nvPicPr>
          <p:cNvPr id="398" name="Google Shape;398;p43"/>
          <p:cNvPicPr preferRelativeResize="0"/>
          <p:nvPr/>
        </p:nvPicPr>
        <p:blipFill rotWithShape="1">
          <a:blip r:embed="rId3">
            <a:alphaModFix/>
          </a:blip>
          <a:srcRect/>
          <a:stretch/>
        </p:blipFill>
        <p:spPr>
          <a:xfrm>
            <a:off x="264697" y="12271"/>
            <a:ext cx="2092930" cy="1359827"/>
          </a:xfrm>
          <a:prstGeom prst="rect">
            <a:avLst/>
          </a:prstGeom>
          <a:noFill/>
          <a:ln>
            <a:noFill/>
          </a:ln>
        </p:spPr>
      </p:pic>
      <p:pic>
        <p:nvPicPr>
          <p:cNvPr id="399" name="Google Shape;399;p43"/>
          <p:cNvPicPr preferRelativeResize="0"/>
          <p:nvPr/>
        </p:nvPicPr>
        <p:blipFill rotWithShape="1">
          <a:blip r:embed="rId4">
            <a:alphaModFix/>
          </a:blip>
          <a:srcRect/>
          <a:stretch/>
        </p:blipFill>
        <p:spPr>
          <a:xfrm>
            <a:off x="9685176" y="26768"/>
            <a:ext cx="1732792" cy="1116925"/>
          </a:xfrm>
          <a:prstGeom prst="rect">
            <a:avLst/>
          </a:prstGeom>
          <a:noFill/>
          <a:ln>
            <a:noFill/>
          </a:ln>
        </p:spPr>
      </p:pic>
      <p:graphicFrame>
        <p:nvGraphicFramePr>
          <p:cNvPr id="400" name="Google Shape;400;p43"/>
          <p:cNvGraphicFramePr/>
          <p:nvPr/>
        </p:nvGraphicFramePr>
        <p:xfrm>
          <a:off x="0" y="1320568"/>
          <a:ext cx="3000000" cy="3000000"/>
        </p:xfrm>
        <a:graphic>
          <a:graphicData uri="http://schemas.openxmlformats.org/drawingml/2006/table">
            <a:tbl>
              <a:tblPr>
                <a:noFill/>
                <a:tableStyleId>{A09FE9B4-36D8-492A-BFEF-522EEB8625BE}</a:tableStyleId>
              </a:tblPr>
              <a:tblGrid>
                <a:gridCol w="12192000">
                  <a:extLst>
                    <a:ext uri="{9D8B030D-6E8A-4147-A177-3AD203B41FA5}">
                      <a16:colId xmlns:a16="http://schemas.microsoft.com/office/drawing/2014/main" val="20000"/>
                    </a:ext>
                  </a:extLst>
                </a:gridCol>
              </a:tblGrid>
              <a:tr h="634675">
                <a:tc>
                  <a:txBody>
                    <a:bodyPr/>
                    <a:lstStyle/>
                    <a:p>
                      <a:pPr marL="0" marR="0" lvl="0" indent="0" algn="ctr" rtl="0">
                        <a:lnSpc>
                          <a:spcPct val="200000"/>
                        </a:lnSpc>
                        <a:spcBef>
                          <a:spcPts val="0"/>
                        </a:spcBef>
                        <a:spcAft>
                          <a:spcPts val="0"/>
                        </a:spcAft>
                        <a:buClr>
                          <a:schemeClr val="dk1"/>
                        </a:buClr>
                        <a:buSzPts val="1800"/>
                        <a:buFont typeface="Comic Sans MS"/>
                        <a:buNone/>
                      </a:pPr>
                      <a:r>
                        <a:rPr lang="en-GB" sz="1800">
                          <a:latin typeface="Comic Sans MS"/>
                          <a:ea typeface="Comic Sans MS"/>
                          <a:cs typeface="Comic Sans MS"/>
                          <a:sym typeface="Comic Sans MS"/>
                        </a:rPr>
                        <a:t>My name is Lea</a:t>
                      </a:r>
                      <a:endParaRPr sz="1800">
                        <a:latin typeface="Comic Sans MS"/>
                        <a:ea typeface="Comic Sans MS"/>
                        <a:cs typeface="Comic Sans MS"/>
                        <a:sym typeface="Comic Sans MS"/>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634675">
                <a:tc>
                  <a:txBody>
                    <a:bodyPr/>
                    <a:lstStyle/>
                    <a:p>
                      <a:pPr marL="0" marR="0" lvl="0" indent="0" algn="ctr" rtl="0">
                        <a:lnSpc>
                          <a:spcPct val="200000"/>
                        </a:lnSpc>
                        <a:spcBef>
                          <a:spcPts val="0"/>
                        </a:spcBef>
                        <a:spcAft>
                          <a:spcPts val="0"/>
                        </a:spcAft>
                        <a:buClr>
                          <a:schemeClr val="dk1"/>
                        </a:buClr>
                        <a:buSzPts val="1800"/>
                        <a:buFont typeface="Comic Sans MS"/>
                        <a:buNone/>
                      </a:pPr>
                      <a:r>
                        <a:rPr lang="en-GB" sz="1800">
                          <a:latin typeface="Comic Sans MS"/>
                          <a:ea typeface="Comic Sans MS"/>
                          <a:cs typeface="Comic Sans MS"/>
                          <a:sym typeface="Comic Sans MS"/>
                        </a:rPr>
                        <a:t>My name is Lea and I like to listen</a:t>
                      </a:r>
                      <a:endParaRPr sz="1800">
                        <a:latin typeface="Comic Sans MS"/>
                        <a:ea typeface="Comic Sans MS"/>
                        <a:cs typeface="Comic Sans MS"/>
                        <a:sym typeface="Comic Sans MS"/>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631325">
                <a:tc>
                  <a:txBody>
                    <a:bodyPr/>
                    <a:lstStyle/>
                    <a:p>
                      <a:pPr marL="0" marR="0" lvl="0" indent="0" algn="ctr" rtl="0">
                        <a:lnSpc>
                          <a:spcPct val="200000"/>
                        </a:lnSpc>
                        <a:spcBef>
                          <a:spcPts val="0"/>
                        </a:spcBef>
                        <a:spcAft>
                          <a:spcPts val="0"/>
                        </a:spcAft>
                        <a:buClr>
                          <a:schemeClr val="dk1"/>
                        </a:buClr>
                        <a:buSzPts val="1800"/>
                        <a:buFont typeface="Comic Sans MS"/>
                        <a:buNone/>
                      </a:pPr>
                      <a:r>
                        <a:rPr lang="en-GB" sz="1800">
                          <a:latin typeface="Comic Sans MS"/>
                          <a:ea typeface="Comic Sans MS"/>
                          <a:cs typeface="Comic Sans MS"/>
                          <a:sym typeface="Comic Sans MS"/>
                        </a:rPr>
                        <a:t>My name is Lea and I like to listen</a:t>
                      </a:r>
                      <a:r>
                        <a:rPr lang="en-GB" sz="1800" u="none" strike="noStrike" cap="none">
                          <a:latin typeface="Comic Sans MS"/>
                          <a:ea typeface="Comic Sans MS"/>
                          <a:cs typeface="Comic Sans MS"/>
                          <a:sym typeface="Comic Sans MS"/>
                        </a:rPr>
                        <a:t> to pop music</a:t>
                      </a:r>
                      <a:endParaRPr sz="1800">
                        <a:latin typeface="Comic Sans MS"/>
                        <a:ea typeface="Comic Sans MS"/>
                        <a:cs typeface="Comic Sans MS"/>
                        <a:sym typeface="Comic Sans MS"/>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634675">
                <a:tc>
                  <a:txBody>
                    <a:bodyPr/>
                    <a:lstStyle/>
                    <a:p>
                      <a:pPr marL="0" marR="0" lvl="0" indent="0" algn="ctr" rtl="0">
                        <a:lnSpc>
                          <a:spcPct val="200000"/>
                        </a:lnSpc>
                        <a:spcBef>
                          <a:spcPts val="0"/>
                        </a:spcBef>
                        <a:spcAft>
                          <a:spcPts val="0"/>
                        </a:spcAft>
                        <a:buClr>
                          <a:schemeClr val="dk1"/>
                        </a:buClr>
                        <a:buSzPts val="1800"/>
                        <a:buFont typeface="Comic Sans MS"/>
                        <a:buNone/>
                      </a:pPr>
                      <a:r>
                        <a:rPr lang="en-GB" sz="1800">
                          <a:latin typeface="Comic Sans MS"/>
                          <a:ea typeface="Comic Sans MS"/>
                          <a:cs typeface="Comic Sans MS"/>
                          <a:sym typeface="Comic Sans MS"/>
                        </a:rPr>
                        <a:t>My name is Lea and I like to listen</a:t>
                      </a:r>
                      <a:r>
                        <a:rPr lang="en-GB" sz="1800" u="none" strike="noStrike" cap="none">
                          <a:latin typeface="Comic Sans MS"/>
                          <a:ea typeface="Comic Sans MS"/>
                          <a:cs typeface="Comic Sans MS"/>
                          <a:sym typeface="Comic Sans MS"/>
                        </a:rPr>
                        <a:t> to pop music because it is</a:t>
                      </a:r>
                      <a:endParaRPr sz="1800">
                        <a:latin typeface="Comic Sans MS"/>
                        <a:ea typeface="Comic Sans MS"/>
                        <a:cs typeface="Comic Sans MS"/>
                        <a:sym typeface="Comic Sans MS"/>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634675">
                <a:tc>
                  <a:txBody>
                    <a:bodyPr/>
                    <a:lstStyle/>
                    <a:p>
                      <a:pPr marL="0" marR="0" lvl="0" indent="0" algn="ctr" rtl="0">
                        <a:lnSpc>
                          <a:spcPct val="200000"/>
                        </a:lnSpc>
                        <a:spcBef>
                          <a:spcPts val="0"/>
                        </a:spcBef>
                        <a:spcAft>
                          <a:spcPts val="0"/>
                        </a:spcAft>
                        <a:buClr>
                          <a:schemeClr val="dk1"/>
                        </a:buClr>
                        <a:buSzPts val="1800"/>
                        <a:buFont typeface="Comic Sans MS"/>
                        <a:buNone/>
                      </a:pPr>
                      <a:r>
                        <a:rPr lang="en-GB" sz="1800">
                          <a:latin typeface="Comic Sans MS"/>
                          <a:ea typeface="Comic Sans MS"/>
                          <a:cs typeface="Comic Sans MS"/>
                          <a:sym typeface="Comic Sans MS"/>
                        </a:rPr>
                        <a:t>My name is Lea and I like to listen</a:t>
                      </a:r>
                      <a:r>
                        <a:rPr lang="en-GB" sz="1800" u="none" strike="noStrike" cap="none">
                          <a:latin typeface="Comic Sans MS"/>
                          <a:ea typeface="Comic Sans MS"/>
                          <a:cs typeface="Comic Sans MS"/>
                          <a:sym typeface="Comic Sans MS"/>
                        </a:rPr>
                        <a:t> to pop music because it is original and not</a:t>
                      </a:r>
                      <a:r>
                        <a:rPr lang="en-GB" sz="1800">
                          <a:latin typeface="Comic Sans MS"/>
                          <a:ea typeface="Comic Sans MS"/>
                          <a:cs typeface="Comic Sans MS"/>
                          <a:sym typeface="Comic Sans MS"/>
                        </a:rPr>
                        <a:t> </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634675">
                <a:tc>
                  <a:txBody>
                    <a:bodyPr/>
                    <a:lstStyle/>
                    <a:p>
                      <a:pPr marL="0" marR="0" lvl="0" indent="0" algn="ctr" rtl="0">
                        <a:lnSpc>
                          <a:spcPct val="200000"/>
                        </a:lnSpc>
                        <a:spcBef>
                          <a:spcPts val="0"/>
                        </a:spcBef>
                        <a:spcAft>
                          <a:spcPts val="0"/>
                        </a:spcAft>
                        <a:buClr>
                          <a:schemeClr val="dk1"/>
                        </a:buClr>
                        <a:buSzPts val="1800"/>
                        <a:buFont typeface="Comic Sans MS"/>
                        <a:buNone/>
                      </a:pPr>
                      <a:r>
                        <a:rPr lang="en-GB" sz="1600">
                          <a:latin typeface="Comic Sans MS"/>
                          <a:ea typeface="Comic Sans MS"/>
                          <a:cs typeface="Comic Sans MS"/>
                          <a:sym typeface="Comic Sans MS"/>
                        </a:rPr>
                        <a:t>My name is Lea and I like to listen</a:t>
                      </a:r>
                      <a:r>
                        <a:rPr lang="en-GB" sz="1600" u="none" strike="noStrike" cap="none">
                          <a:latin typeface="Comic Sans MS"/>
                          <a:ea typeface="Comic Sans MS"/>
                          <a:cs typeface="Comic Sans MS"/>
                          <a:sym typeface="Comic Sans MS"/>
                        </a:rPr>
                        <a:t> to pop music because it is original and not</a:t>
                      </a:r>
                      <a:r>
                        <a:rPr lang="en-GB" sz="1600">
                          <a:latin typeface="Comic Sans MS"/>
                          <a:ea typeface="Comic Sans MS"/>
                          <a:cs typeface="Comic Sans MS"/>
                          <a:sym typeface="Comic Sans MS"/>
                        </a:rPr>
                        <a:t> monotonous.  I also write my</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r h="634675">
                <a:tc>
                  <a:txBody>
                    <a:bodyPr/>
                    <a:lstStyle/>
                    <a:p>
                      <a:pPr marL="0" marR="0" lvl="0" indent="0" algn="ctr" rtl="0">
                        <a:lnSpc>
                          <a:spcPct val="200000"/>
                        </a:lnSpc>
                        <a:spcBef>
                          <a:spcPts val="0"/>
                        </a:spcBef>
                        <a:spcAft>
                          <a:spcPts val="0"/>
                        </a:spcAft>
                        <a:buClr>
                          <a:schemeClr val="dk1"/>
                        </a:buClr>
                        <a:buSzPts val="1800"/>
                        <a:buFont typeface="Comic Sans MS"/>
                        <a:buNone/>
                      </a:pPr>
                      <a:r>
                        <a:rPr lang="en-GB" sz="1400">
                          <a:latin typeface="Comic Sans MS"/>
                          <a:ea typeface="Comic Sans MS"/>
                          <a:cs typeface="Comic Sans MS"/>
                          <a:sym typeface="Comic Sans MS"/>
                        </a:rPr>
                        <a:t>My name is Lea and I like to listen</a:t>
                      </a:r>
                      <a:r>
                        <a:rPr lang="en-GB" sz="1400" u="none" strike="noStrike" cap="none">
                          <a:latin typeface="Comic Sans MS"/>
                          <a:ea typeface="Comic Sans MS"/>
                          <a:cs typeface="Comic Sans MS"/>
                          <a:sym typeface="Comic Sans MS"/>
                        </a:rPr>
                        <a:t> to pop music because it is original and not</a:t>
                      </a:r>
                      <a:r>
                        <a:rPr lang="en-GB" sz="1400">
                          <a:latin typeface="Comic Sans MS"/>
                          <a:ea typeface="Comic Sans MS"/>
                          <a:cs typeface="Comic Sans MS"/>
                          <a:sym typeface="Comic Sans MS"/>
                        </a:rPr>
                        <a:t> monotonous.  I also write  my own lyrics because its’ fun.</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sp>
        <p:nvSpPr>
          <p:cNvPr id="401" name="Google Shape;401;p43"/>
          <p:cNvSpPr/>
          <p:nvPr/>
        </p:nvSpPr>
        <p:spPr>
          <a:xfrm>
            <a:off x="-55762" y="1344193"/>
            <a:ext cx="661737" cy="646331"/>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chemeClr val="accent1"/>
              </a:buClr>
              <a:buSzPts val="3600"/>
              <a:buFont typeface="Calibri"/>
              <a:buNone/>
            </a:pPr>
            <a:r>
              <a:rPr lang="en-GB" sz="3600" b="0" cap="none">
                <a:solidFill>
                  <a:schemeClr val="accent1"/>
                </a:solidFill>
                <a:latin typeface="Calibri"/>
                <a:ea typeface="Calibri"/>
                <a:cs typeface="Calibri"/>
                <a:sym typeface="Calibri"/>
              </a:rPr>
              <a:t>1.</a:t>
            </a:r>
            <a:endParaRPr sz="1800">
              <a:solidFill>
                <a:schemeClr val="dk1"/>
              </a:solidFill>
              <a:latin typeface="Calibri"/>
              <a:ea typeface="Calibri"/>
              <a:cs typeface="Calibri"/>
              <a:sym typeface="Calibri"/>
            </a:endParaRPr>
          </a:p>
        </p:txBody>
      </p:sp>
      <p:sp>
        <p:nvSpPr>
          <p:cNvPr id="402" name="Google Shape;402;p43"/>
          <p:cNvSpPr/>
          <p:nvPr/>
        </p:nvSpPr>
        <p:spPr>
          <a:xfrm>
            <a:off x="-35710" y="2013265"/>
            <a:ext cx="641685" cy="646331"/>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chemeClr val="accent1"/>
              </a:buClr>
              <a:buSzPts val="3600"/>
              <a:buFont typeface="Calibri"/>
              <a:buNone/>
            </a:pPr>
            <a:r>
              <a:rPr lang="en-GB" sz="3600">
                <a:solidFill>
                  <a:schemeClr val="accent1"/>
                </a:solidFill>
                <a:latin typeface="Calibri"/>
                <a:ea typeface="Calibri"/>
                <a:cs typeface="Calibri"/>
                <a:sym typeface="Calibri"/>
              </a:rPr>
              <a:t>2</a:t>
            </a:r>
            <a:r>
              <a:rPr lang="en-GB" sz="3600" b="0" cap="none">
                <a:solidFill>
                  <a:schemeClr val="accent1"/>
                </a:solidFill>
                <a:latin typeface="Calibri"/>
                <a:ea typeface="Calibri"/>
                <a:cs typeface="Calibri"/>
                <a:sym typeface="Calibri"/>
              </a:rPr>
              <a:t>.</a:t>
            </a:r>
            <a:endParaRPr sz="1800">
              <a:solidFill>
                <a:schemeClr val="dk1"/>
              </a:solidFill>
              <a:latin typeface="Calibri"/>
              <a:ea typeface="Calibri"/>
              <a:cs typeface="Calibri"/>
              <a:sym typeface="Calibri"/>
            </a:endParaRPr>
          </a:p>
        </p:txBody>
      </p:sp>
      <p:sp>
        <p:nvSpPr>
          <p:cNvPr id="403" name="Google Shape;403;p43"/>
          <p:cNvSpPr/>
          <p:nvPr/>
        </p:nvSpPr>
        <p:spPr>
          <a:xfrm>
            <a:off x="-23676" y="2622886"/>
            <a:ext cx="661737" cy="646331"/>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chemeClr val="accent1"/>
              </a:buClr>
              <a:buSzPts val="3600"/>
              <a:buFont typeface="Calibri"/>
              <a:buNone/>
            </a:pPr>
            <a:r>
              <a:rPr lang="en-GB" sz="3600">
                <a:solidFill>
                  <a:schemeClr val="accent1"/>
                </a:solidFill>
                <a:latin typeface="Calibri"/>
                <a:ea typeface="Calibri"/>
                <a:cs typeface="Calibri"/>
                <a:sym typeface="Calibri"/>
              </a:rPr>
              <a:t>3</a:t>
            </a:r>
            <a:r>
              <a:rPr lang="en-GB" sz="3600" b="0" cap="none">
                <a:solidFill>
                  <a:schemeClr val="accent1"/>
                </a:solidFill>
                <a:latin typeface="Calibri"/>
                <a:ea typeface="Calibri"/>
                <a:cs typeface="Calibri"/>
                <a:sym typeface="Calibri"/>
              </a:rPr>
              <a:t>.</a:t>
            </a:r>
            <a:endParaRPr sz="1800">
              <a:solidFill>
                <a:schemeClr val="dk1"/>
              </a:solidFill>
              <a:latin typeface="Calibri"/>
              <a:ea typeface="Calibri"/>
              <a:cs typeface="Calibri"/>
              <a:sym typeface="Calibri"/>
            </a:endParaRPr>
          </a:p>
        </p:txBody>
      </p:sp>
      <p:sp>
        <p:nvSpPr>
          <p:cNvPr id="404" name="Google Shape;404;p43"/>
          <p:cNvSpPr/>
          <p:nvPr/>
        </p:nvSpPr>
        <p:spPr>
          <a:xfrm>
            <a:off x="-45737" y="3264053"/>
            <a:ext cx="661737" cy="646331"/>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chemeClr val="accent1"/>
              </a:buClr>
              <a:buSzPts val="3600"/>
              <a:buFont typeface="Calibri"/>
              <a:buNone/>
            </a:pPr>
            <a:r>
              <a:rPr lang="en-GB" sz="3600">
                <a:solidFill>
                  <a:schemeClr val="accent1"/>
                </a:solidFill>
                <a:latin typeface="Calibri"/>
                <a:ea typeface="Calibri"/>
                <a:cs typeface="Calibri"/>
                <a:sym typeface="Calibri"/>
              </a:rPr>
              <a:t>4</a:t>
            </a:r>
            <a:r>
              <a:rPr lang="en-GB" sz="3600" b="0" cap="none">
                <a:solidFill>
                  <a:schemeClr val="accent1"/>
                </a:solidFill>
                <a:latin typeface="Calibri"/>
                <a:ea typeface="Calibri"/>
                <a:cs typeface="Calibri"/>
                <a:sym typeface="Calibri"/>
              </a:rPr>
              <a:t>.</a:t>
            </a:r>
            <a:endParaRPr sz="1800">
              <a:solidFill>
                <a:schemeClr val="dk1"/>
              </a:solidFill>
              <a:latin typeface="Calibri"/>
              <a:ea typeface="Calibri"/>
              <a:cs typeface="Calibri"/>
              <a:sym typeface="Calibri"/>
            </a:endParaRPr>
          </a:p>
        </p:txBody>
      </p:sp>
      <p:sp>
        <p:nvSpPr>
          <p:cNvPr id="405" name="Google Shape;405;p43"/>
          <p:cNvSpPr/>
          <p:nvPr/>
        </p:nvSpPr>
        <p:spPr>
          <a:xfrm>
            <a:off x="-45738" y="3893919"/>
            <a:ext cx="661737" cy="646331"/>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chemeClr val="accent1"/>
              </a:buClr>
              <a:buSzPts val="3600"/>
              <a:buFont typeface="Calibri"/>
              <a:buNone/>
            </a:pPr>
            <a:r>
              <a:rPr lang="en-GB" sz="3600">
                <a:solidFill>
                  <a:schemeClr val="accent1"/>
                </a:solidFill>
                <a:latin typeface="Calibri"/>
                <a:ea typeface="Calibri"/>
                <a:cs typeface="Calibri"/>
                <a:sym typeface="Calibri"/>
              </a:rPr>
              <a:t>5</a:t>
            </a:r>
            <a:r>
              <a:rPr lang="en-GB" sz="3600" b="0" cap="none">
                <a:solidFill>
                  <a:schemeClr val="accent1"/>
                </a:solidFill>
                <a:latin typeface="Calibri"/>
                <a:ea typeface="Calibri"/>
                <a:cs typeface="Calibri"/>
                <a:sym typeface="Calibri"/>
              </a:rPr>
              <a:t>.</a:t>
            </a:r>
            <a:endParaRPr sz="1800">
              <a:solidFill>
                <a:schemeClr val="dk1"/>
              </a:solidFill>
              <a:latin typeface="Calibri"/>
              <a:ea typeface="Calibri"/>
              <a:cs typeface="Calibri"/>
              <a:sym typeface="Calibri"/>
            </a:endParaRPr>
          </a:p>
        </p:txBody>
      </p:sp>
      <p:sp>
        <p:nvSpPr>
          <p:cNvPr id="406" name="Google Shape;406;p43"/>
          <p:cNvSpPr/>
          <p:nvPr/>
        </p:nvSpPr>
        <p:spPr>
          <a:xfrm>
            <a:off x="-23676" y="4551551"/>
            <a:ext cx="661737" cy="646331"/>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chemeClr val="accent1"/>
              </a:buClr>
              <a:buSzPts val="3600"/>
              <a:buFont typeface="Calibri"/>
              <a:buNone/>
            </a:pPr>
            <a:r>
              <a:rPr lang="en-GB" sz="3600" b="0" cap="none">
                <a:solidFill>
                  <a:schemeClr val="accent1"/>
                </a:solidFill>
                <a:latin typeface="Calibri"/>
                <a:ea typeface="Calibri"/>
                <a:cs typeface="Calibri"/>
                <a:sym typeface="Calibri"/>
              </a:rPr>
              <a:t>6.</a:t>
            </a:r>
            <a:endParaRPr sz="1800">
              <a:solidFill>
                <a:schemeClr val="dk1"/>
              </a:solidFill>
              <a:latin typeface="Calibri"/>
              <a:ea typeface="Calibri"/>
              <a:cs typeface="Calibri"/>
              <a:sym typeface="Calibri"/>
            </a:endParaRPr>
          </a:p>
        </p:txBody>
      </p:sp>
      <p:sp>
        <p:nvSpPr>
          <p:cNvPr id="407" name="Google Shape;407;p43"/>
          <p:cNvSpPr/>
          <p:nvPr/>
        </p:nvSpPr>
        <p:spPr>
          <a:xfrm>
            <a:off x="-20540" y="5112217"/>
            <a:ext cx="661737" cy="646331"/>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chemeClr val="accent1"/>
              </a:buClr>
              <a:buSzPts val="3600"/>
              <a:buFont typeface="Calibri"/>
              <a:buNone/>
            </a:pPr>
            <a:r>
              <a:rPr lang="en-GB" sz="3600">
                <a:solidFill>
                  <a:schemeClr val="accent1"/>
                </a:solidFill>
                <a:latin typeface="Calibri"/>
                <a:ea typeface="Calibri"/>
                <a:cs typeface="Calibri"/>
                <a:sym typeface="Calibri"/>
              </a:rPr>
              <a:t>7</a:t>
            </a:r>
            <a:r>
              <a:rPr lang="en-GB" sz="3600" b="0" cap="none">
                <a:solidFill>
                  <a:schemeClr val="accent1"/>
                </a:solidFill>
                <a:latin typeface="Calibri"/>
                <a:ea typeface="Calibri"/>
                <a:cs typeface="Calibri"/>
                <a:sym typeface="Calibri"/>
              </a:rPr>
              <a:t>.</a:t>
            </a:r>
            <a:endParaRPr sz="1800">
              <a:solidFill>
                <a:schemeClr val="dk1"/>
              </a:solidFill>
              <a:latin typeface="Calibri"/>
              <a:ea typeface="Calibri"/>
              <a:cs typeface="Calibri"/>
              <a:sym typeface="Calibri"/>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sp>
        <p:nvSpPr>
          <p:cNvPr id="413" name="Google Shape;413;p44"/>
          <p:cNvSpPr txBox="1"/>
          <p:nvPr/>
        </p:nvSpPr>
        <p:spPr>
          <a:xfrm>
            <a:off x="3788229" y="0"/>
            <a:ext cx="3991429" cy="653143"/>
          </a:xfrm>
          <a:prstGeom prst="rect">
            <a:avLst/>
          </a:prstGeom>
          <a:solidFill>
            <a:srgbClr val="FFFF00"/>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3600"/>
              <a:buFont typeface="Calibri"/>
              <a:buNone/>
            </a:pPr>
            <a:r>
              <a:rPr lang="en-GB" sz="3600" b="1" u="sng">
                <a:solidFill>
                  <a:schemeClr val="dk1"/>
                </a:solidFill>
                <a:latin typeface="Calibri"/>
                <a:ea typeface="Calibri"/>
                <a:cs typeface="Calibri"/>
                <a:sym typeface="Calibri"/>
              </a:rPr>
              <a:t>Pyramid translation</a:t>
            </a:r>
            <a:endParaRPr sz="1800">
              <a:solidFill>
                <a:schemeClr val="dk1"/>
              </a:solidFill>
              <a:latin typeface="Calibri"/>
              <a:ea typeface="Calibri"/>
              <a:cs typeface="Calibri"/>
              <a:sym typeface="Calibri"/>
            </a:endParaRPr>
          </a:p>
        </p:txBody>
      </p:sp>
      <p:graphicFrame>
        <p:nvGraphicFramePr>
          <p:cNvPr id="414" name="Google Shape;414;p44"/>
          <p:cNvGraphicFramePr/>
          <p:nvPr/>
        </p:nvGraphicFramePr>
        <p:xfrm>
          <a:off x="0" y="1392073"/>
          <a:ext cx="3000000" cy="3000000"/>
        </p:xfrm>
        <a:graphic>
          <a:graphicData uri="http://schemas.openxmlformats.org/drawingml/2006/table">
            <a:tbl>
              <a:tblPr>
                <a:noFill/>
                <a:tableStyleId>{A09FE9B4-36D8-492A-BFEF-522EEB8625BE}</a:tableStyleId>
              </a:tblPr>
              <a:tblGrid>
                <a:gridCol w="12192000">
                  <a:extLst>
                    <a:ext uri="{9D8B030D-6E8A-4147-A177-3AD203B41FA5}">
                      <a16:colId xmlns:a16="http://schemas.microsoft.com/office/drawing/2014/main" val="20000"/>
                    </a:ext>
                  </a:extLst>
                </a:gridCol>
              </a:tblGrid>
              <a:tr h="634675">
                <a:tc>
                  <a:txBody>
                    <a:bodyPr/>
                    <a:lstStyle/>
                    <a:p>
                      <a:pPr marL="0" marR="0" lvl="0" indent="0" algn="ctr" rtl="0">
                        <a:lnSpc>
                          <a:spcPct val="200000"/>
                        </a:lnSpc>
                        <a:spcBef>
                          <a:spcPts val="0"/>
                        </a:spcBef>
                        <a:spcAft>
                          <a:spcPts val="0"/>
                        </a:spcAft>
                        <a:buClr>
                          <a:schemeClr val="dk1"/>
                        </a:buClr>
                        <a:buSzPts val="1800"/>
                        <a:buFont typeface="Comic Sans MS"/>
                        <a:buNone/>
                      </a:pPr>
                      <a:r>
                        <a:rPr lang="en-GB" sz="1800">
                          <a:latin typeface="Comic Sans MS"/>
                          <a:ea typeface="Comic Sans MS"/>
                          <a:cs typeface="Comic Sans MS"/>
                          <a:sym typeface="Comic Sans MS"/>
                        </a:rPr>
                        <a:t>Ich </a:t>
                      </a:r>
                      <a:r>
                        <a:rPr lang="en-GB" sz="1800">
                          <a:solidFill>
                            <a:schemeClr val="dk1"/>
                          </a:solidFill>
                          <a:latin typeface="Comic Sans MS"/>
                          <a:ea typeface="Comic Sans MS"/>
                          <a:cs typeface="Comic Sans MS"/>
                          <a:sym typeface="Comic Sans MS"/>
                        </a:rPr>
                        <a:t>heiße</a:t>
                      </a:r>
                      <a:r>
                        <a:rPr lang="en-GB" sz="1800">
                          <a:latin typeface="Comic Sans MS"/>
                          <a:ea typeface="Comic Sans MS"/>
                          <a:cs typeface="Comic Sans MS"/>
                          <a:sym typeface="Comic Sans MS"/>
                        </a:rPr>
                        <a:t> Lea.</a:t>
                      </a:r>
                      <a:endParaRPr sz="1800">
                        <a:latin typeface="Comic Sans MS"/>
                        <a:ea typeface="Comic Sans MS"/>
                        <a:cs typeface="Comic Sans MS"/>
                        <a:sym typeface="Comic Sans MS"/>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634675">
                <a:tc>
                  <a:txBody>
                    <a:bodyPr/>
                    <a:lstStyle/>
                    <a:p>
                      <a:pPr marL="0" marR="0" lvl="0" indent="0" algn="ctr" rtl="0">
                        <a:lnSpc>
                          <a:spcPct val="200000"/>
                        </a:lnSpc>
                        <a:spcBef>
                          <a:spcPts val="0"/>
                        </a:spcBef>
                        <a:spcAft>
                          <a:spcPts val="0"/>
                        </a:spcAft>
                        <a:buClr>
                          <a:schemeClr val="dk1"/>
                        </a:buClr>
                        <a:buSzPts val="1800"/>
                        <a:buFont typeface="Comic Sans MS"/>
                        <a:buNone/>
                      </a:pPr>
                      <a:r>
                        <a:rPr lang="en-GB" sz="1800">
                          <a:latin typeface="Comic Sans MS"/>
                          <a:ea typeface="Comic Sans MS"/>
                          <a:cs typeface="Comic Sans MS"/>
                          <a:sym typeface="Comic Sans MS"/>
                        </a:rPr>
                        <a:t>Ich heiße Lea und ich h</a:t>
                      </a:r>
                      <a:r>
                        <a:rPr lang="en-GB" sz="1800">
                          <a:latin typeface="Calibri"/>
                          <a:ea typeface="Calibri"/>
                          <a:cs typeface="Calibri"/>
                          <a:sym typeface="Calibri"/>
                        </a:rPr>
                        <a:t>ö</a:t>
                      </a:r>
                      <a:r>
                        <a:rPr lang="en-GB" sz="1800">
                          <a:latin typeface="Comic Sans MS"/>
                          <a:ea typeface="Comic Sans MS"/>
                          <a:cs typeface="Comic Sans MS"/>
                          <a:sym typeface="Comic Sans MS"/>
                        </a:rPr>
                        <a:t>re gern</a:t>
                      </a:r>
                      <a:endParaRPr sz="1800">
                        <a:latin typeface="Comic Sans MS"/>
                        <a:ea typeface="Comic Sans MS"/>
                        <a:cs typeface="Comic Sans MS"/>
                        <a:sym typeface="Comic Sans MS"/>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631325">
                <a:tc>
                  <a:txBody>
                    <a:bodyPr/>
                    <a:lstStyle/>
                    <a:p>
                      <a:pPr marL="0" marR="0" lvl="0" indent="0" algn="ctr" rtl="0">
                        <a:lnSpc>
                          <a:spcPct val="200000"/>
                        </a:lnSpc>
                        <a:spcBef>
                          <a:spcPts val="0"/>
                        </a:spcBef>
                        <a:spcAft>
                          <a:spcPts val="0"/>
                        </a:spcAft>
                        <a:buClr>
                          <a:schemeClr val="dk1"/>
                        </a:buClr>
                        <a:buSzPts val="1800"/>
                        <a:buFont typeface="Comic Sans MS"/>
                        <a:buNone/>
                      </a:pPr>
                      <a:r>
                        <a:rPr lang="en-GB" sz="1800">
                          <a:latin typeface="Comic Sans MS"/>
                          <a:ea typeface="Comic Sans MS"/>
                          <a:cs typeface="Comic Sans MS"/>
                          <a:sym typeface="Comic Sans MS"/>
                        </a:rPr>
                        <a:t>Ich heiße Lea und ich h</a:t>
                      </a:r>
                      <a:r>
                        <a:rPr lang="en-GB" sz="1800">
                          <a:latin typeface="Calibri"/>
                          <a:ea typeface="Calibri"/>
                          <a:cs typeface="Calibri"/>
                          <a:sym typeface="Calibri"/>
                        </a:rPr>
                        <a:t>ö</a:t>
                      </a:r>
                      <a:r>
                        <a:rPr lang="en-GB" sz="1800">
                          <a:latin typeface="Comic Sans MS"/>
                          <a:ea typeface="Comic Sans MS"/>
                          <a:cs typeface="Comic Sans MS"/>
                          <a:sym typeface="Comic Sans MS"/>
                        </a:rPr>
                        <a:t>re gern</a:t>
                      </a:r>
                      <a:r>
                        <a:rPr lang="en-GB" sz="1800" u="none" strike="noStrike" cap="none">
                          <a:latin typeface="Comic Sans MS"/>
                          <a:ea typeface="Comic Sans MS"/>
                          <a:cs typeface="Comic Sans MS"/>
                          <a:sym typeface="Comic Sans MS"/>
                        </a:rPr>
                        <a:t> Popmusik</a:t>
                      </a:r>
                      <a:endParaRPr sz="1800">
                        <a:latin typeface="Comic Sans MS"/>
                        <a:ea typeface="Comic Sans MS"/>
                        <a:cs typeface="Comic Sans MS"/>
                        <a:sym typeface="Comic Sans MS"/>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634675">
                <a:tc>
                  <a:txBody>
                    <a:bodyPr/>
                    <a:lstStyle/>
                    <a:p>
                      <a:pPr marL="0" marR="0" lvl="0" indent="0" algn="ctr" rtl="0">
                        <a:lnSpc>
                          <a:spcPct val="200000"/>
                        </a:lnSpc>
                        <a:spcBef>
                          <a:spcPts val="0"/>
                        </a:spcBef>
                        <a:spcAft>
                          <a:spcPts val="0"/>
                        </a:spcAft>
                        <a:buClr>
                          <a:schemeClr val="dk1"/>
                        </a:buClr>
                        <a:buSzPts val="1800"/>
                        <a:buFont typeface="Comic Sans MS"/>
                        <a:buNone/>
                      </a:pPr>
                      <a:r>
                        <a:rPr lang="en-GB" sz="1800">
                          <a:latin typeface="Comic Sans MS"/>
                          <a:ea typeface="Comic Sans MS"/>
                          <a:cs typeface="Comic Sans MS"/>
                          <a:sym typeface="Comic Sans MS"/>
                        </a:rPr>
                        <a:t>Ich heiße Lea und ich h</a:t>
                      </a:r>
                      <a:r>
                        <a:rPr lang="en-GB" sz="1800">
                          <a:latin typeface="Calibri"/>
                          <a:ea typeface="Calibri"/>
                          <a:cs typeface="Calibri"/>
                          <a:sym typeface="Calibri"/>
                        </a:rPr>
                        <a:t>ö</a:t>
                      </a:r>
                      <a:r>
                        <a:rPr lang="en-GB" sz="1800">
                          <a:latin typeface="Comic Sans MS"/>
                          <a:ea typeface="Comic Sans MS"/>
                          <a:cs typeface="Comic Sans MS"/>
                          <a:sym typeface="Comic Sans MS"/>
                        </a:rPr>
                        <a:t>re gern</a:t>
                      </a:r>
                      <a:r>
                        <a:rPr lang="en-GB" sz="1800" u="none" strike="noStrike" cap="none">
                          <a:latin typeface="Comic Sans MS"/>
                          <a:ea typeface="Comic Sans MS"/>
                          <a:cs typeface="Comic Sans MS"/>
                          <a:sym typeface="Comic Sans MS"/>
                        </a:rPr>
                        <a:t> Popmusik, weil sie</a:t>
                      </a:r>
                      <a:endParaRPr sz="1800">
                        <a:latin typeface="Comic Sans MS"/>
                        <a:ea typeface="Comic Sans MS"/>
                        <a:cs typeface="Comic Sans MS"/>
                        <a:sym typeface="Comic Sans MS"/>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634675">
                <a:tc>
                  <a:txBody>
                    <a:bodyPr/>
                    <a:lstStyle/>
                    <a:p>
                      <a:pPr marL="0" marR="0" lvl="0" indent="0" algn="ctr" rtl="0">
                        <a:lnSpc>
                          <a:spcPct val="200000"/>
                        </a:lnSpc>
                        <a:spcBef>
                          <a:spcPts val="0"/>
                        </a:spcBef>
                        <a:spcAft>
                          <a:spcPts val="0"/>
                        </a:spcAft>
                        <a:buClr>
                          <a:schemeClr val="dk1"/>
                        </a:buClr>
                        <a:buSzPts val="1800"/>
                        <a:buFont typeface="Comic Sans MS"/>
                        <a:buNone/>
                      </a:pPr>
                      <a:r>
                        <a:rPr lang="en-GB" sz="1800">
                          <a:latin typeface="Comic Sans MS"/>
                          <a:ea typeface="Comic Sans MS"/>
                          <a:cs typeface="Comic Sans MS"/>
                          <a:sym typeface="Comic Sans MS"/>
                        </a:rPr>
                        <a:t>Ich heiße Lea und ich h</a:t>
                      </a:r>
                      <a:r>
                        <a:rPr lang="en-GB" sz="1800">
                          <a:latin typeface="Calibri"/>
                          <a:ea typeface="Calibri"/>
                          <a:cs typeface="Calibri"/>
                          <a:sym typeface="Calibri"/>
                        </a:rPr>
                        <a:t>ö</a:t>
                      </a:r>
                      <a:r>
                        <a:rPr lang="en-GB" sz="1800">
                          <a:latin typeface="Comic Sans MS"/>
                          <a:ea typeface="Comic Sans MS"/>
                          <a:cs typeface="Comic Sans MS"/>
                          <a:sym typeface="Comic Sans MS"/>
                        </a:rPr>
                        <a:t>re gern</a:t>
                      </a:r>
                      <a:r>
                        <a:rPr lang="en-GB" sz="1800" u="none" strike="noStrike" cap="none">
                          <a:latin typeface="Comic Sans MS"/>
                          <a:ea typeface="Comic Sans MS"/>
                          <a:cs typeface="Comic Sans MS"/>
                          <a:sym typeface="Comic Sans MS"/>
                        </a:rPr>
                        <a:t> Popmusik, weil sie originell und nicht</a:t>
                      </a:r>
                      <a:endParaRPr sz="1800">
                        <a:latin typeface="Comic Sans MS"/>
                        <a:ea typeface="Comic Sans MS"/>
                        <a:cs typeface="Comic Sans MS"/>
                        <a:sym typeface="Comic Sans MS"/>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634675">
                <a:tc>
                  <a:txBody>
                    <a:bodyPr/>
                    <a:lstStyle/>
                    <a:p>
                      <a:pPr marL="0" marR="0" lvl="0" indent="0" algn="ctr" rtl="0">
                        <a:lnSpc>
                          <a:spcPct val="200000"/>
                        </a:lnSpc>
                        <a:spcBef>
                          <a:spcPts val="0"/>
                        </a:spcBef>
                        <a:spcAft>
                          <a:spcPts val="0"/>
                        </a:spcAft>
                        <a:buClr>
                          <a:schemeClr val="dk1"/>
                        </a:buClr>
                        <a:buSzPts val="1800"/>
                        <a:buFont typeface="Comic Sans MS"/>
                        <a:buNone/>
                      </a:pPr>
                      <a:r>
                        <a:rPr lang="en-GB" sz="1600">
                          <a:latin typeface="Comic Sans MS"/>
                          <a:ea typeface="Comic Sans MS"/>
                          <a:cs typeface="Comic Sans MS"/>
                          <a:sym typeface="Comic Sans MS"/>
                        </a:rPr>
                        <a:t>Ich heiße Lea und ich h</a:t>
                      </a:r>
                      <a:r>
                        <a:rPr lang="en-GB" sz="1600">
                          <a:latin typeface="Calibri"/>
                          <a:ea typeface="Calibri"/>
                          <a:cs typeface="Calibri"/>
                          <a:sym typeface="Calibri"/>
                        </a:rPr>
                        <a:t>ö</a:t>
                      </a:r>
                      <a:r>
                        <a:rPr lang="en-GB" sz="1600">
                          <a:latin typeface="Comic Sans MS"/>
                          <a:ea typeface="Comic Sans MS"/>
                          <a:cs typeface="Comic Sans MS"/>
                          <a:sym typeface="Comic Sans MS"/>
                        </a:rPr>
                        <a:t>re gern</a:t>
                      </a:r>
                      <a:r>
                        <a:rPr lang="en-GB" sz="1600" u="none" strike="noStrike" cap="none">
                          <a:latin typeface="Comic Sans MS"/>
                          <a:ea typeface="Comic Sans MS"/>
                          <a:cs typeface="Comic Sans MS"/>
                          <a:sym typeface="Comic Sans MS"/>
                        </a:rPr>
                        <a:t> Popmusik, weil sie originell und nicht monoton ist. Ich schreibe auch meine </a:t>
                      </a:r>
                      <a:endParaRPr sz="1600">
                        <a:latin typeface="Comic Sans MS"/>
                        <a:ea typeface="Comic Sans MS"/>
                        <a:cs typeface="Comic Sans MS"/>
                        <a:sym typeface="Comic Sans MS"/>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r h="634675">
                <a:tc>
                  <a:txBody>
                    <a:bodyPr/>
                    <a:lstStyle/>
                    <a:p>
                      <a:pPr marL="0" marR="0" lvl="0" indent="0" algn="ctr" rtl="0">
                        <a:lnSpc>
                          <a:spcPct val="200000"/>
                        </a:lnSpc>
                        <a:spcBef>
                          <a:spcPts val="0"/>
                        </a:spcBef>
                        <a:spcAft>
                          <a:spcPts val="0"/>
                        </a:spcAft>
                        <a:buClr>
                          <a:schemeClr val="dk1"/>
                        </a:buClr>
                        <a:buSzPts val="1800"/>
                        <a:buFont typeface="Comic Sans MS"/>
                        <a:buNone/>
                      </a:pPr>
                      <a:r>
                        <a:rPr lang="en-GB" sz="1200" b="1">
                          <a:latin typeface="Comic Sans MS"/>
                          <a:ea typeface="Comic Sans MS"/>
                          <a:cs typeface="Comic Sans MS"/>
                          <a:sym typeface="Comic Sans MS"/>
                        </a:rPr>
                        <a:t>Ich heiße Lea und ich h</a:t>
                      </a:r>
                      <a:r>
                        <a:rPr lang="en-GB" sz="1200" b="1">
                          <a:latin typeface="Calibri"/>
                          <a:ea typeface="Calibri"/>
                          <a:cs typeface="Calibri"/>
                          <a:sym typeface="Calibri"/>
                        </a:rPr>
                        <a:t>ö</a:t>
                      </a:r>
                      <a:r>
                        <a:rPr lang="en-GB" sz="1200" b="1">
                          <a:latin typeface="Comic Sans MS"/>
                          <a:ea typeface="Comic Sans MS"/>
                          <a:cs typeface="Comic Sans MS"/>
                          <a:sym typeface="Comic Sans MS"/>
                        </a:rPr>
                        <a:t>re gern</a:t>
                      </a:r>
                      <a:r>
                        <a:rPr lang="en-GB" sz="1200" b="1" u="none" strike="noStrike" cap="none">
                          <a:latin typeface="Comic Sans MS"/>
                          <a:ea typeface="Comic Sans MS"/>
                          <a:cs typeface="Comic Sans MS"/>
                          <a:sym typeface="Comic Sans MS"/>
                        </a:rPr>
                        <a:t> Popmusik, weil sie originell und nicht monoton ist. Ich schreibe auch meine eigenen Liedtexte, weil es Spass macht. </a:t>
                      </a:r>
                      <a:endParaRPr sz="1200" b="1">
                        <a:latin typeface="Comic Sans MS"/>
                        <a:ea typeface="Comic Sans MS"/>
                        <a:cs typeface="Comic Sans MS"/>
                        <a:sym typeface="Comic Sans MS"/>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sp>
        <p:nvSpPr>
          <p:cNvPr id="415" name="Google Shape;415;p44"/>
          <p:cNvSpPr/>
          <p:nvPr/>
        </p:nvSpPr>
        <p:spPr>
          <a:xfrm>
            <a:off x="-55762" y="1344193"/>
            <a:ext cx="661737" cy="646331"/>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chemeClr val="accent1"/>
              </a:buClr>
              <a:buSzPts val="3600"/>
              <a:buFont typeface="Calibri"/>
              <a:buNone/>
            </a:pPr>
            <a:r>
              <a:rPr lang="en-GB" sz="3600" b="0" cap="none">
                <a:solidFill>
                  <a:schemeClr val="accent1"/>
                </a:solidFill>
                <a:latin typeface="Calibri"/>
                <a:ea typeface="Calibri"/>
                <a:cs typeface="Calibri"/>
                <a:sym typeface="Calibri"/>
              </a:rPr>
              <a:t>1.</a:t>
            </a:r>
            <a:endParaRPr sz="1800">
              <a:solidFill>
                <a:schemeClr val="dk1"/>
              </a:solidFill>
              <a:latin typeface="Calibri"/>
              <a:ea typeface="Calibri"/>
              <a:cs typeface="Calibri"/>
              <a:sym typeface="Calibri"/>
            </a:endParaRPr>
          </a:p>
        </p:txBody>
      </p:sp>
      <p:sp>
        <p:nvSpPr>
          <p:cNvPr id="416" name="Google Shape;416;p44"/>
          <p:cNvSpPr/>
          <p:nvPr/>
        </p:nvSpPr>
        <p:spPr>
          <a:xfrm>
            <a:off x="-35710" y="2013265"/>
            <a:ext cx="641685" cy="646331"/>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chemeClr val="accent1"/>
              </a:buClr>
              <a:buSzPts val="3600"/>
              <a:buFont typeface="Calibri"/>
              <a:buNone/>
            </a:pPr>
            <a:r>
              <a:rPr lang="en-GB" sz="3600">
                <a:solidFill>
                  <a:schemeClr val="accent1"/>
                </a:solidFill>
                <a:latin typeface="Calibri"/>
                <a:ea typeface="Calibri"/>
                <a:cs typeface="Calibri"/>
                <a:sym typeface="Calibri"/>
              </a:rPr>
              <a:t>2</a:t>
            </a:r>
            <a:r>
              <a:rPr lang="en-GB" sz="3600" b="0" cap="none">
                <a:solidFill>
                  <a:schemeClr val="accent1"/>
                </a:solidFill>
                <a:latin typeface="Calibri"/>
                <a:ea typeface="Calibri"/>
                <a:cs typeface="Calibri"/>
                <a:sym typeface="Calibri"/>
              </a:rPr>
              <a:t>.</a:t>
            </a:r>
            <a:endParaRPr sz="1800">
              <a:solidFill>
                <a:schemeClr val="dk1"/>
              </a:solidFill>
              <a:latin typeface="Calibri"/>
              <a:ea typeface="Calibri"/>
              <a:cs typeface="Calibri"/>
              <a:sym typeface="Calibri"/>
            </a:endParaRPr>
          </a:p>
        </p:txBody>
      </p:sp>
      <p:sp>
        <p:nvSpPr>
          <p:cNvPr id="417" name="Google Shape;417;p44"/>
          <p:cNvSpPr/>
          <p:nvPr/>
        </p:nvSpPr>
        <p:spPr>
          <a:xfrm>
            <a:off x="-23676" y="2622886"/>
            <a:ext cx="661737" cy="646331"/>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chemeClr val="accent1"/>
              </a:buClr>
              <a:buSzPts val="3600"/>
              <a:buFont typeface="Calibri"/>
              <a:buNone/>
            </a:pPr>
            <a:r>
              <a:rPr lang="en-GB" sz="3600">
                <a:solidFill>
                  <a:schemeClr val="accent1"/>
                </a:solidFill>
                <a:latin typeface="Calibri"/>
                <a:ea typeface="Calibri"/>
                <a:cs typeface="Calibri"/>
                <a:sym typeface="Calibri"/>
              </a:rPr>
              <a:t>3</a:t>
            </a:r>
            <a:r>
              <a:rPr lang="en-GB" sz="3600" b="0" cap="none">
                <a:solidFill>
                  <a:schemeClr val="accent1"/>
                </a:solidFill>
                <a:latin typeface="Calibri"/>
                <a:ea typeface="Calibri"/>
                <a:cs typeface="Calibri"/>
                <a:sym typeface="Calibri"/>
              </a:rPr>
              <a:t>.</a:t>
            </a:r>
            <a:endParaRPr sz="1800">
              <a:solidFill>
                <a:schemeClr val="dk1"/>
              </a:solidFill>
              <a:latin typeface="Calibri"/>
              <a:ea typeface="Calibri"/>
              <a:cs typeface="Calibri"/>
              <a:sym typeface="Calibri"/>
            </a:endParaRPr>
          </a:p>
        </p:txBody>
      </p:sp>
      <p:sp>
        <p:nvSpPr>
          <p:cNvPr id="418" name="Google Shape;418;p44"/>
          <p:cNvSpPr/>
          <p:nvPr/>
        </p:nvSpPr>
        <p:spPr>
          <a:xfrm>
            <a:off x="-45737" y="3264053"/>
            <a:ext cx="661737" cy="646331"/>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chemeClr val="accent1"/>
              </a:buClr>
              <a:buSzPts val="3600"/>
              <a:buFont typeface="Calibri"/>
              <a:buNone/>
            </a:pPr>
            <a:r>
              <a:rPr lang="en-GB" sz="3600">
                <a:solidFill>
                  <a:schemeClr val="accent1"/>
                </a:solidFill>
                <a:latin typeface="Calibri"/>
                <a:ea typeface="Calibri"/>
                <a:cs typeface="Calibri"/>
                <a:sym typeface="Calibri"/>
              </a:rPr>
              <a:t>4</a:t>
            </a:r>
            <a:r>
              <a:rPr lang="en-GB" sz="3600" b="0" cap="none">
                <a:solidFill>
                  <a:schemeClr val="accent1"/>
                </a:solidFill>
                <a:latin typeface="Calibri"/>
                <a:ea typeface="Calibri"/>
                <a:cs typeface="Calibri"/>
                <a:sym typeface="Calibri"/>
              </a:rPr>
              <a:t>.</a:t>
            </a:r>
            <a:endParaRPr sz="1800">
              <a:solidFill>
                <a:schemeClr val="dk1"/>
              </a:solidFill>
              <a:latin typeface="Calibri"/>
              <a:ea typeface="Calibri"/>
              <a:cs typeface="Calibri"/>
              <a:sym typeface="Calibri"/>
            </a:endParaRPr>
          </a:p>
        </p:txBody>
      </p:sp>
      <p:sp>
        <p:nvSpPr>
          <p:cNvPr id="419" name="Google Shape;419;p44"/>
          <p:cNvSpPr/>
          <p:nvPr/>
        </p:nvSpPr>
        <p:spPr>
          <a:xfrm>
            <a:off x="-45738" y="3893919"/>
            <a:ext cx="661737" cy="646331"/>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chemeClr val="accent1"/>
              </a:buClr>
              <a:buSzPts val="3600"/>
              <a:buFont typeface="Calibri"/>
              <a:buNone/>
            </a:pPr>
            <a:r>
              <a:rPr lang="en-GB" sz="3600">
                <a:solidFill>
                  <a:schemeClr val="accent1"/>
                </a:solidFill>
                <a:latin typeface="Calibri"/>
                <a:ea typeface="Calibri"/>
                <a:cs typeface="Calibri"/>
                <a:sym typeface="Calibri"/>
              </a:rPr>
              <a:t>5</a:t>
            </a:r>
            <a:r>
              <a:rPr lang="en-GB" sz="3600" b="0" cap="none">
                <a:solidFill>
                  <a:schemeClr val="accent1"/>
                </a:solidFill>
                <a:latin typeface="Calibri"/>
                <a:ea typeface="Calibri"/>
                <a:cs typeface="Calibri"/>
                <a:sym typeface="Calibri"/>
              </a:rPr>
              <a:t>.</a:t>
            </a:r>
            <a:endParaRPr sz="1800">
              <a:solidFill>
                <a:schemeClr val="dk1"/>
              </a:solidFill>
              <a:latin typeface="Calibri"/>
              <a:ea typeface="Calibri"/>
              <a:cs typeface="Calibri"/>
              <a:sym typeface="Calibri"/>
            </a:endParaRPr>
          </a:p>
        </p:txBody>
      </p:sp>
      <p:sp>
        <p:nvSpPr>
          <p:cNvPr id="420" name="Google Shape;420;p44"/>
          <p:cNvSpPr/>
          <p:nvPr/>
        </p:nvSpPr>
        <p:spPr>
          <a:xfrm>
            <a:off x="-23676" y="4551551"/>
            <a:ext cx="661737" cy="646331"/>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chemeClr val="accent1"/>
              </a:buClr>
              <a:buSzPts val="3600"/>
              <a:buFont typeface="Calibri"/>
              <a:buNone/>
            </a:pPr>
            <a:r>
              <a:rPr lang="en-GB" sz="3600" b="0" cap="none">
                <a:solidFill>
                  <a:schemeClr val="accent1"/>
                </a:solidFill>
                <a:latin typeface="Calibri"/>
                <a:ea typeface="Calibri"/>
                <a:cs typeface="Calibri"/>
                <a:sym typeface="Calibri"/>
              </a:rPr>
              <a:t>6.</a:t>
            </a:r>
            <a:endParaRPr sz="1800">
              <a:solidFill>
                <a:schemeClr val="dk1"/>
              </a:solidFill>
              <a:latin typeface="Calibri"/>
              <a:ea typeface="Calibri"/>
              <a:cs typeface="Calibri"/>
              <a:sym typeface="Calibri"/>
            </a:endParaRPr>
          </a:p>
        </p:txBody>
      </p:sp>
      <p:sp>
        <p:nvSpPr>
          <p:cNvPr id="421" name="Google Shape;421;p44"/>
          <p:cNvSpPr txBox="1"/>
          <p:nvPr/>
        </p:nvSpPr>
        <p:spPr>
          <a:xfrm>
            <a:off x="0" y="5936812"/>
            <a:ext cx="12191999" cy="921188"/>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1800"/>
              <a:buFont typeface="Calibri"/>
              <a:buNone/>
            </a:pPr>
            <a:r>
              <a:rPr lang="en-GB" sz="1800">
                <a:solidFill>
                  <a:schemeClr val="dk1"/>
                </a:solidFill>
                <a:latin typeface="Calibri"/>
                <a:ea typeface="Calibri"/>
                <a:cs typeface="Calibri"/>
                <a:sym typeface="Calibri"/>
              </a:rPr>
              <a:t>Working in groups of 3. One person is a referee who has the answers. The other two people must take it in turns to translate each sentence PERFECTLY. If they make a mistake, the referee must tell them and the other partner can start trying to translate the sentences from the start. The first person to translate all sentences perfectly is the winner! </a:t>
            </a:r>
            <a:endParaRPr sz="1800">
              <a:solidFill>
                <a:schemeClr val="dk1"/>
              </a:solidFill>
              <a:latin typeface="Calibri"/>
              <a:ea typeface="Calibri"/>
              <a:cs typeface="Calibri"/>
              <a:sym typeface="Calibri"/>
            </a:endParaRPr>
          </a:p>
        </p:txBody>
      </p:sp>
      <p:sp>
        <p:nvSpPr>
          <p:cNvPr id="422" name="Google Shape;422;p44"/>
          <p:cNvSpPr txBox="1"/>
          <p:nvPr/>
        </p:nvSpPr>
        <p:spPr>
          <a:xfrm>
            <a:off x="8253663" y="120793"/>
            <a:ext cx="1696453" cy="461665"/>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2400"/>
              <a:buFont typeface="Calibri"/>
              <a:buNone/>
            </a:pPr>
            <a:r>
              <a:rPr lang="en-GB" sz="2400">
                <a:solidFill>
                  <a:schemeClr val="dk1"/>
                </a:solidFill>
                <a:latin typeface="Calibri"/>
                <a:ea typeface="Calibri"/>
                <a:cs typeface="Calibri"/>
                <a:sym typeface="Calibri"/>
              </a:rPr>
              <a:t>ANSWERS</a:t>
            </a:r>
            <a:endParaRPr sz="1800">
              <a:solidFill>
                <a:schemeClr val="dk1"/>
              </a:solidFill>
              <a:latin typeface="Calibri"/>
              <a:ea typeface="Calibri"/>
              <a:cs typeface="Calibri"/>
              <a:sym typeface="Calibri"/>
            </a:endParaRPr>
          </a:p>
        </p:txBody>
      </p:sp>
      <p:pic>
        <p:nvPicPr>
          <p:cNvPr id="423" name="Google Shape;423;p44"/>
          <p:cNvPicPr preferRelativeResize="0"/>
          <p:nvPr/>
        </p:nvPicPr>
        <p:blipFill rotWithShape="1">
          <a:blip r:embed="rId3">
            <a:alphaModFix/>
          </a:blip>
          <a:srcRect/>
          <a:stretch/>
        </p:blipFill>
        <p:spPr>
          <a:xfrm>
            <a:off x="307194" y="-32256"/>
            <a:ext cx="2081444" cy="1378096"/>
          </a:xfrm>
          <a:prstGeom prst="rect">
            <a:avLst/>
          </a:prstGeom>
          <a:noFill/>
          <a:ln>
            <a:noFill/>
          </a:ln>
        </p:spPr>
      </p:pic>
      <p:sp>
        <p:nvSpPr>
          <p:cNvPr id="424" name="Google Shape;424;p44"/>
          <p:cNvSpPr/>
          <p:nvPr/>
        </p:nvSpPr>
        <p:spPr>
          <a:xfrm>
            <a:off x="-20540" y="5112217"/>
            <a:ext cx="661737" cy="646331"/>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chemeClr val="accent1"/>
              </a:buClr>
              <a:buSzPts val="3600"/>
              <a:buFont typeface="Calibri"/>
              <a:buNone/>
            </a:pPr>
            <a:r>
              <a:rPr lang="en-GB" sz="3600">
                <a:solidFill>
                  <a:schemeClr val="accent1"/>
                </a:solidFill>
                <a:latin typeface="Calibri"/>
                <a:ea typeface="Calibri"/>
                <a:cs typeface="Calibri"/>
                <a:sym typeface="Calibri"/>
              </a:rPr>
              <a:t>7</a:t>
            </a:r>
            <a:r>
              <a:rPr lang="en-GB" sz="3600" b="0" cap="none">
                <a:solidFill>
                  <a:schemeClr val="accent1"/>
                </a:solidFill>
                <a:latin typeface="Calibri"/>
                <a:ea typeface="Calibri"/>
                <a:cs typeface="Calibri"/>
                <a:sym typeface="Calibri"/>
              </a:rPr>
              <a:t>.</a:t>
            </a:r>
            <a:endParaRPr sz="1800">
              <a:solidFill>
                <a:schemeClr val="dk1"/>
              </a:solidFill>
              <a:latin typeface="Calibri"/>
              <a:ea typeface="Calibri"/>
              <a:cs typeface="Calibri"/>
              <a:sym typeface="Calibri"/>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graphicFrame>
        <p:nvGraphicFramePr>
          <p:cNvPr id="429" name="Google Shape;429;p45"/>
          <p:cNvGraphicFramePr/>
          <p:nvPr/>
        </p:nvGraphicFramePr>
        <p:xfrm>
          <a:off x="254668" y="144379"/>
          <a:ext cx="3000000" cy="3000000"/>
        </p:xfrm>
        <a:graphic>
          <a:graphicData uri="http://schemas.openxmlformats.org/drawingml/2006/table">
            <a:tbl>
              <a:tblPr>
                <a:noFill/>
                <a:tableStyleId>{A09FE9B4-36D8-492A-BFEF-522EEB8625BE}</a:tableStyleId>
              </a:tblPr>
              <a:tblGrid>
                <a:gridCol w="1459775">
                  <a:extLst>
                    <a:ext uri="{9D8B030D-6E8A-4147-A177-3AD203B41FA5}">
                      <a16:colId xmlns:a16="http://schemas.microsoft.com/office/drawing/2014/main" val="20000"/>
                    </a:ext>
                  </a:extLst>
                </a:gridCol>
                <a:gridCol w="1459775">
                  <a:extLst>
                    <a:ext uri="{9D8B030D-6E8A-4147-A177-3AD203B41FA5}">
                      <a16:colId xmlns:a16="http://schemas.microsoft.com/office/drawing/2014/main" val="20001"/>
                    </a:ext>
                  </a:extLst>
                </a:gridCol>
                <a:gridCol w="1460525">
                  <a:extLst>
                    <a:ext uri="{9D8B030D-6E8A-4147-A177-3AD203B41FA5}">
                      <a16:colId xmlns:a16="http://schemas.microsoft.com/office/drawing/2014/main" val="20002"/>
                    </a:ext>
                  </a:extLst>
                </a:gridCol>
                <a:gridCol w="1460525">
                  <a:extLst>
                    <a:ext uri="{9D8B030D-6E8A-4147-A177-3AD203B41FA5}">
                      <a16:colId xmlns:a16="http://schemas.microsoft.com/office/drawing/2014/main" val="20003"/>
                    </a:ext>
                  </a:extLst>
                </a:gridCol>
                <a:gridCol w="1460525">
                  <a:extLst>
                    <a:ext uri="{9D8B030D-6E8A-4147-A177-3AD203B41FA5}">
                      <a16:colId xmlns:a16="http://schemas.microsoft.com/office/drawing/2014/main" val="20004"/>
                    </a:ext>
                  </a:extLst>
                </a:gridCol>
                <a:gridCol w="1460525">
                  <a:extLst>
                    <a:ext uri="{9D8B030D-6E8A-4147-A177-3AD203B41FA5}">
                      <a16:colId xmlns:a16="http://schemas.microsoft.com/office/drawing/2014/main" val="20005"/>
                    </a:ext>
                  </a:extLst>
                </a:gridCol>
                <a:gridCol w="1460525">
                  <a:extLst>
                    <a:ext uri="{9D8B030D-6E8A-4147-A177-3AD203B41FA5}">
                      <a16:colId xmlns:a16="http://schemas.microsoft.com/office/drawing/2014/main" val="20006"/>
                    </a:ext>
                  </a:extLst>
                </a:gridCol>
                <a:gridCol w="1460525">
                  <a:extLst>
                    <a:ext uri="{9D8B030D-6E8A-4147-A177-3AD203B41FA5}">
                      <a16:colId xmlns:a16="http://schemas.microsoft.com/office/drawing/2014/main" val="20007"/>
                    </a:ext>
                  </a:extLst>
                </a:gridCol>
              </a:tblGrid>
              <a:tr h="1359900">
                <a:tc>
                  <a:txBody>
                    <a:bodyPr/>
                    <a:lstStyle/>
                    <a:p>
                      <a:pPr marL="0" marR="0" lvl="0" indent="0" algn="ctr" rtl="0">
                        <a:lnSpc>
                          <a:spcPct val="115000"/>
                        </a:lnSpc>
                        <a:spcBef>
                          <a:spcPts val="0"/>
                        </a:spcBef>
                        <a:spcAft>
                          <a:spcPts val="0"/>
                        </a:spcAft>
                        <a:buClr>
                          <a:schemeClr val="dk1"/>
                        </a:buClr>
                        <a:buSzPts val="2200"/>
                        <a:buFont typeface="Calibri"/>
                        <a:buNone/>
                      </a:pPr>
                      <a:r>
                        <a:rPr lang="en-GB" sz="2200" b="1">
                          <a:latin typeface="Calibri"/>
                          <a:ea typeface="Calibri"/>
                          <a:cs typeface="Calibri"/>
                          <a:sym typeface="Calibri"/>
                        </a:rPr>
                        <a:t>Start</a:t>
                      </a:r>
                      <a:endParaRPr sz="1100" u="none" strike="noStrike" cap="none">
                        <a:latin typeface="Calibri"/>
                        <a:ea typeface="Calibri"/>
                        <a:cs typeface="Calibri"/>
                        <a:sym typeface="Calibri"/>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FFF66"/>
                    </a:solidFill>
                  </a:tcPr>
                </a:tc>
                <a:tc>
                  <a:txBody>
                    <a:bodyPr/>
                    <a:lstStyle/>
                    <a:p>
                      <a:pPr marL="0" marR="0" lvl="0" indent="0" algn="ctr" rtl="0">
                        <a:lnSpc>
                          <a:spcPct val="115000"/>
                        </a:lnSpc>
                        <a:spcBef>
                          <a:spcPts val="0"/>
                        </a:spcBef>
                        <a:spcAft>
                          <a:spcPts val="0"/>
                        </a:spcAft>
                        <a:buClr>
                          <a:srgbClr val="000000"/>
                        </a:buClr>
                        <a:buSzPts val="1200"/>
                        <a:buFont typeface="Comic Sans MS"/>
                        <a:buNone/>
                      </a:pPr>
                      <a:r>
                        <a:rPr lang="en-GB" sz="1200" b="1" u="none" strike="noStrike" cap="none">
                          <a:solidFill>
                            <a:srgbClr val="000000"/>
                          </a:solidFill>
                          <a:latin typeface="Comic Sans MS"/>
                          <a:ea typeface="Comic Sans MS"/>
                          <a:cs typeface="Comic Sans MS"/>
                          <a:sym typeface="Comic Sans MS"/>
                        </a:rPr>
                        <a:t>1</a:t>
                      </a:r>
                      <a:endParaRPr sz="1200" u="none" strike="noStrike" cap="none">
                        <a:latin typeface="Comic Sans MS"/>
                        <a:ea typeface="Comic Sans MS"/>
                        <a:cs typeface="Comic Sans MS"/>
                        <a:sym typeface="Comic Sans MS"/>
                      </a:endParaRPr>
                    </a:p>
                    <a:p>
                      <a:pPr marL="0" marR="0" lvl="0" indent="0" algn="ctr" rtl="0">
                        <a:lnSpc>
                          <a:spcPct val="115000"/>
                        </a:lnSpc>
                        <a:spcBef>
                          <a:spcPts val="0"/>
                        </a:spcBef>
                        <a:spcAft>
                          <a:spcPts val="0"/>
                        </a:spcAft>
                        <a:buClr>
                          <a:schemeClr val="dk1"/>
                        </a:buClr>
                        <a:buSzPts val="1200"/>
                        <a:buFont typeface="Comic Sans MS"/>
                        <a:buNone/>
                      </a:pPr>
                      <a:r>
                        <a:rPr lang="en-GB" sz="1200" u="none" strike="noStrike" cap="none">
                          <a:latin typeface="Comic Sans MS"/>
                          <a:ea typeface="Comic Sans MS"/>
                          <a:cs typeface="Comic Sans MS"/>
                          <a:sym typeface="Comic Sans MS"/>
                        </a:rPr>
                        <a:t> </a:t>
                      </a:r>
                      <a:endParaRPr sz="1200" u="none" strike="noStrike" cap="none">
                        <a:latin typeface="Comic Sans MS"/>
                        <a:ea typeface="Comic Sans MS"/>
                        <a:cs typeface="Comic Sans MS"/>
                        <a:sym typeface="Comic Sans MS"/>
                      </a:endParaRPr>
                    </a:p>
                    <a:p>
                      <a:pPr marL="0" marR="0" lvl="0" indent="0" algn="ctr" rtl="0">
                        <a:lnSpc>
                          <a:spcPct val="115000"/>
                        </a:lnSpc>
                        <a:spcBef>
                          <a:spcPts val="0"/>
                        </a:spcBef>
                        <a:spcAft>
                          <a:spcPts val="0"/>
                        </a:spcAft>
                        <a:buClr>
                          <a:schemeClr val="dk1"/>
                        </a:buClr>
                        <a:buSzPts val="1200"/>
                        <a:buFont typeface="Comic Sans MS"/>
                        <a:buNone/>
                      </a:pPr>
                      <a:r>
                        <a:rPr lang="en-GB" sz="1200">
                          <a:latin typeface="Comic Sans MS"/>
                          <a:ea typeface="Comic Sans MS"/>
                          <a:cs typeface="Comic Sans MS"/>
                          <a:sym typeface="Comic Sans MS"/>
                        </a:rPr>
                        <a:t>I like to listen to pop music.</a:t>
                      </a:r>
                      <a:endParaRPr/>
                    </a:p>
                    <a:p>
                      <a:pPr marL="0" marR="0" lvl="0" indent="0" algn="ctr" rtl="0">
                        <a:lnSpc>
                          <a:spcPct val="115000"/>
                        </a:lnSpc>
                        <a:spcBef>
                          <a:spcPts val="0"/>
                        </a:spcBef>
                        <a:spcAft>
                          <a:spcPts val="0"/>
                        </a:spcAft>
                        <a:buClr>
                          <a:srgbClr val="000000"/>
                        </a:buClr>
                        <a:buSzPts val="1200"/>
                        <a:buFont typeface="Comic Sans MS"/>
                        <a:buNone/>
                      </a:pPr>
                      <a:r>
                        <a:rPr lang="en-GB" sz="1200" u="none" strike="noStrike" cap="none">
                          <a:solidFill>
                            <a:srgbClr val="000000"/>
                          </a:solidFill>
                          <a:latin typeface="Comic Sans MS"/>
                          <a:ea typeface="Comic Sans MS"/>
                          <a:cs typeface="Comic Sans MS"/>
                          <a:sym typeface="Comic Sans MS"/>
                        </a:rPr>
                        <a:t>  </a:t>
                      </a:r>
                      <a:endParaRPr sz="1200" u="none" strike="noStrike" cap="none">
                        <a:latin typeface="Comic Sans MS"/>
                        <a:ea typeface="Comic Sans MS"/>
                        <a:cs typeface="Comic Sans MS"/>
                        <a:sym typeface="Comic Sans MS"/>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FFF66"/>
                    </a:solidFill>
                  </a:tcPr>
                </a:tc>
                <a:tc>
                  <a:txBody>
                    <a:bodyPr/>
                    <a:lstStyle/>
                    <a:p>
                      <a:pPr marL="0" marR="0" lvl="0" indent="0" algn="ctr" rtl="0">
                        <a:lnSpc>
                          <a:spcPct val="115000"/>
                        </a:lnSpc>
                        <a:spcBef>
                          <a:spcPts val="0"/>
                        </a:spcBef>
                        <a:spcAft>
                          <a:spcPts val="0"/>
                        </a:spcAft>
                        <a:buClr>
                          <a:srgbClr val="000000"/>
                        </a:buClr>
                        <a:buSzPts val="1200"/>
                        <a:buFont typeface="Comic Sans MS"/>
                        <a:buNone/>
                      </a:pPr>
                      <a:r>
                        <a:rPr lang="en-GB" sz="1200" b="1" u="none" strike="noStrike" cap="none">
                          <a:solidFill>
                            <a:srgbClr val="000000"/>
                          </a:solidFill>
                          <a:latin typeface="Comic Sans MS"/>
                          <a:ea typeface="Comic Sans MS"/>
                          <a:cs typeface="Comic Sans MS"/>
                          <a:sym typeface="Comic Sans MS"/>
                        </a:rPr>
                        <a:t>2</a:t>
                      </a:r>
                      <a:endParaRPr sz="1200" u="none" strike="noStrike" cap="none">
                        <a:latin typeface="Comic Sans MS"/>
                        <a:ea typeface="Comic Sans MS"/>
                        <a:cs typeface="Comic Sans MS"/>
                        <a:sym typeface="Comic Sans MS"/>
                      </a:endParaRPr>
                    </a:p>
                    <a:p>
                      <a:pPr marL="0" marR="0" lvl="0" indent="0" algn="ctr" rtl="0">
                        <a:lnSpc>
                          <a:spcPct val="115000"/>
                        </a:lnSpc>
                        <a:spcBef>
                          <a:spcPts val="0"/>
                        </a:spcBef>
                        <a:spcAft>
                          <a:spcPts val="0"/>
                        </a:spcAft>
                        <a:buClr>
                          <a:schemeClr val="dk1"/>
                        </a:buClr>
                        <a:buSzPts val="1200"/>
                        <a:buFont typeface="Comic Sans MS"/>
                        <a:buNone/>
                      </a:pPr>
                      <a:r>
                        <a:rPr lang="en-GB" sz="1200" u="none" strike="noStrike" cap="none">
                          <a:latin typeface="Comic Sans MS"/>
                          <a:ea typeface="Comic Sans MS"/>
                          <a:cs typeface="Comic Sans MS"/>
                          <a:sym typeface="Comic Sans MS"/>
                        </a:rPr>
                        <a:t> </a:t>
                      </a:r>
                      <a:endParaRPr sz="1200" u="none" strike="noStrike" cap="none">
                        <a:latin typeface="Comic Sans MS"/>
                        <a:ea typeface="Comic Sans MS"/>
                        <a:cs typeface="Comic Sans MS"/>
                        <a:sym typeface="Comic Sans MS"/>
                      </a:endParaRPr>
                    </a:p>
                    <a:p>
                      <a:pPr marL="0" marR="0" lvl="0" indent="0" algn="ctr" rtl="0">
                        <a:lnSpc>
                          <a:spcPct val="115000"/>
                        </a:lnSpc>
                        <a:spcBef>
                          <a:spcPts val="0"/>
                        </a:spcBef>
                        <a:spcAft>
                          <a:spcPts val="0"/>
                        </a:spcAft>
                        <a:buClr>
                          <a:schemeClr val="dk1"/>
                        </a:buClr>
                        <a:buSzPts val="1200"/>
                        <a:buFont typeface="Comic Sans MS"/>
                        <a:buNone/>
                      </a:pPr>
                      <a:r>
                        <a:rPr lang="en-GB" sz="1200">
                          <a:latin typeface="Comic Sans MS"/>
                          <a:ea typeface="Comic Sans MS"/>
                          <a:cs typeface="Comic Sans MS"/>
                          <a:sym typeface="Comic Sans MS"/>
                        </a:rPr>
                        <a:t>I don’t like to listen to jazz music</a:t>
                      </a:r>
                      <a:endParaRPr/>
                    </a:p>
                    <a:p>
                      <a:pPr marL="0" marR="0" lvl="0" indent="0" algn="ctr" rtl="0">
                        <a:lnSpc>
                          <a:spcPct val="115000"/>
                        </a:lnSpc>
                        <a:spcBef>
                          <a:spcPts val="0"/>
                        </a:spcBef>
                        <a:spcAft>
                          <a:spcPts val="0"/>
                        </a:spcAft>
                        <a:buClr>
                          <a:schemeClr val="dk1"/>
                        </a:buClr>
                        <a:buSzPts val="1200"/>
                        <a:buFont typeface="Calibri"/>
                        <a:buNone/>
                      </a:pPr>
                      <a:endParaRPr sz="1200" u="none" strike="noStrike" cap="none">
                        <a:latin typeface="Comic Sans MS"/>
                        <a:ea typeface="Comic Sans MS"/>
                        <a:cs typeface="Comic Sans MS"/>
                        <a:sym typeface="Comic Sans MS"/>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FFF66"/>
                    </a:solidFill>
                  </a:tcPr>
                </a:tc>
                <a:tc>
                  <a:txBody>
                    <a:bodyPr/>
                    <a:lstStyle/>
                    <a:p>
                      <a:pPr marL="0" marR="0" lvl="0" indent="0" algn="ctr" rtl="0">
                        <a:lnSpc>
                          <a:spcPct val="115000"/>
                        </a:lnSpc>
                        <a:spcBef>
                          <a:spcPts val="0"/>
                        </a:spcBef>
                        <a:spcAft>
                          <a:spcPts val="0"/>
                        </a:spcAft>
                        <a:buClr>
                          <a:srgbClr val="000000"/>
                        </a:buClr>
                        <a:buSzPts val="1200"/>
                        <a:buFont typeface="Comic Sans MS"/>
                        <a:buNone/>
                      </a:pPr>
                      <a:r>
                        <a:rPr lang="en-GB" sz="1200" b="1" u="none" strike="noStrike" cap="none">
                          <a:solidFill>
                            <a:srgbClr val="000000"/>
                          </a:solidFill>
                          <a:latin typeface="Comic Sans MS"/>
                          <a:ea typeface="Comic Sans MS"/>
                          <a:cs typeface="Comic Sans MS"/>
                          <a:sym typeface="Comic Sans MS"/>
                        </a:rPr>
                        <a:t>3</a:t>
                      </a:r>
                      <a:endParaRPr sz="1200" u="none" strike="noStrike" cap="none">
                        <a:latin typeface="Comic Sans MS"/>
                        <a:ea typeface="Comic Sans MS"/>
                        <a:cs typeface="Comic Sans MS"/>
                        <a:sym typeface="Comic Sans MS"/>
                      </a:endParaRPr>
                    </a:p>
                    <a:p>
                      <a:pPr marL="0" marR="0" lvl="0" indent="0" algn="ctr" rtl="0">
                        <a:lnSpc>
                          <a:spcPct val="115000"/>
                        </a:lnSpc>
                        <a:spcBef>
                          <a:spcPts val="0"/>
                        </a:spcBef>
                        <a:spcAft>
                          <a:spcPts val="0"/>
                        </a:spcAft>
                        <a:buClr>
                          <a:schemeClr val="dk1"/>
                        </a:buClr>
                        <a:buSzPts val="1200"/>
                        <a:buFont typeface="Comic Sans MS"/>
                        <a:buNone/>
                      </a:pPr>
                      <a:r>
                        <a:rPr lang="en-GB" sz="1200" u="none" strike="noStrike" cap="none">
                          <a:latin typeface="Comic Sans MS"/>
                          <a:ea typeface="Comic Sans MS"/>
                          <a:cs typeface="Comic Sans MS"/>
                          <a:sym typeface="Comic Sans MS"/>
                        </a:rPr>
                        <a:t> </a:t>
                      </a:r>
                      <a:endParaRPr sz="1200" u="none" strike="noStrike" cap="none">
                        <a:latin typeface="Comic Sans MS"/>
                        <a:ea typeface="Comic Sans MS"/>
                        <a:cs typeface="Comic Sans MS"/>
                        <a:sym typeface="Comic Sans MS"/>
                      </a:endParaRPr>
                    </a:p>
                    <a:p>
                      <a:pPr marL="0" marR="0" lvl="0" indent="0" algn="ctr" rtl="0">
                        <a:lnSpc>
                          <a:spcPct val="115000"/>
                        </a:lnSpc>
                        <a:spcBef>
                          <a:spcPts val="0"/>
                        </a:spcBef>
                        <a:spcAft>
                          <a:spcPts val="0"/>
                        </a:spcAft>
                        <a:buClr>
                          <a:schemeClr val="dk1"/>
                        </a:buClr>
                        <a:buSzPts val="1200"/>
                        <a:buFont typeface="Comic Sans MS"/>
                        <a:buNone/>
                      </a:pPr>
                      <a:r>
                        <a:rPr lang="en-GB" sz="1200">
                          <a:latin typeface="Comic Sans MS"/>
                          <a:ea typeface="Comic Sans MS"/>
                          <a:cs typeface="Comic Sans MS"/>
                          <a:sym typeface="Comic Sans MS"/>
                        </a:rPr>
                        <a:t>It’s full of energy and not corny.</a:t>
                      </a:r>
                      <a:endParaRPr/>
                    </a:p>
                    <a:p>
                      <a:pPr marL="0" marR="0" lvl="0" indent="0" algn="ctr" rtl="0">
                        <a:lnSpc>
                          <a:spcPct val="115000"/>
                        </a:lnSpc>
                        <a:spcBef>
                          <a:spcPts val="0"/>
                        </a:spcBef>
                        <a:spcAft>
                          <a:spcPts val="0"/>
                        </a:spcAft>
                        <a:buClr>
                          <a:schemeClr val="dk1"/>
                        </a:buClr>
                        <a:buSzPts val="1200"/>
                        <a:buFont typeface="Calibri"/>
                        <a:buNone/>
                      </a:pPr>
                      <a:endParaRPr sz="1200" u="none" strike="noStrike" cap="none">
                        <a:latin typeface="Comic Sans MS"/>
                        <a:ea typeface="Comic Sans MS"/>
                        <a:cs typeface="Comic Sans MS"/>
                        <a:sym typeface="Comic Sans MS"/>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FFF66"/>
                    </a:solidFill>
                  </a:tcPr>
                </a:tc>
                <a:tc>
                  <a:txBody>
                    <a:bodyPr/>
                    <a:lstStyle/>
                    <a:p>
                      <a:pPr marL="0" marR="0" lvl="0" indent="0" algn="ctr" rtl="0">
                        <a:lnSpc>
                          <a:spcPct val="115000"/>
                        </a:lnSpc>
                        <a:spcBef>
                          <a:spcPts val="0"/>
                        </a:spcBef>
                        <a:spcAft>
                          <a:spcPts val="0"/>
                        </a:spcAft>
                        <a:buClr>
                          <a:srgbClr val="000000"/>
                        </a:buClr>
                        <a:buSzPts val="1200"/>
                        <a:buFont typeface="Comic Sans MS"/>
                        <a:buNone/>
                      </a:pPr>
                      <a:r>
                        <a:rPr lang="en-GB" sz="1200" b="1" u="none" strike="noStrike" cap="none">
                          <a:solidFill>
                            <a:srgbClr val="000000"/>
                          </a:solidFill>
                          <a:latin typeface="Comic Sans MS"/>
                          <a:ea typeface="Comic Sans MS"/>
                          <a:cs typeface="Comic Sans MS"/>
                          <a:sym typeface="Comic Sans MS"/>
                        </a:rPr>
                        <a:t>4</a:t>
                      </a:r>
                      <a:endParaRPr sz="1200" u="none" strike="noStrike" cap="none">
                        <a:latin typeface="Comic Sans MS"/>
                        <a:ea typeface="Comic Sans MS"/>
                        <a:cs typeface="Comic Sans MS"/>
                        <a:sym typeface="Comic Sans MS"/>
                      </a:endParaRPr>
                    </a:p>
                    <a:p>
                      <a:pPr marL="0" marR="0" lvl="0" indent="0" algn="ctr" rtl="0">
                        <a:lnSpc>
                          <a:spcPct val="115000"/>
                        </a:lnSpc>
                        <a:spcBef>
                          <a:spcPts val="0"/>
                        </a:spcBef>
                        <a:spcAft>
                          <a:spcPts val="0"/>
                        </a:spcAft>
                        <a:buClr>
                          <a:schemeClr val="dk1"/>
                        </a:buClr>
                        <a:buSzPts val="1200"/>
                        <a:buFont typeface="Comic Sans MS"/>
                        <a:buNone/>
                      </a:pPr>
                      <a:r>
                        <a:rPr lang="en-GB" sz="1200" u="none" strike="noStrike" cap="none">
                          <a:latin typeface="Comic Sans MS"/>
                          <a:ea typeface="Comic Sans MS"/>
                          <a:cs typeface="Comic Sans MS"/>
                          <a:sym typeface="Comic Sans MS"/>
                        </a:rPr>
                        <a:t> </a:t>
                      </a:r>
                      <a:endParaRPr sz="1200" u="none" strike="noStrike" cap="none">
                        <a:latin typeface="Comic Sans MS"/>
                        <a:ea typeface="Comic Sans MS"/>
                        <a:cs typeface="Comic Sans MS"/>
                        <a:sym typeface="Comic Sans MS"/>
                      </a:endParaRPr>
                    </a:p>
                    <a:p>
                      <a:pPr marL="0" marR="0" lvl="0" indent="0" algn="ctr" rtl="0">
                        <a:lnSpc>
                          <a:spcPct val="115000"/>
                        </a:lnSpc>
                        <a:spcBef>
                          <a:spcPts val="0"/>
                        </a:spcBef>
                        <a:spcAft>
                          <a:spcPts val="0"/>
                        </a:spcAft>
                        <a:buClr>
                          <a:schemeClr val="dk1"/>
                        </a:buClr>
                        <a:buSzPts val="1200"/>
                        <a:buFont typeface="Comic Sans MS"/>
                        <a:buNone/>
                      </a:pPr>
                      <a:r>
                        <a:rPr lang="en-GB" sz="1200">
                          <a:latin typeface="Comic Sans MS"/>
                          <a:ea typeface="Comic Sans MS"/>
                          <a:cs typeface="Comic Sans MS"/>
                          <a:sym typeface="Comic Sans MS"/>
                        </a:rPr>
                        <a:t>It puts you in a good mood.</a:t>
                      </a:r>
                      <a:endParaRPr/>
                    </a:p>
                    <a:p>
                      <a:pPr marL="0" marR="0" lvl="0" indent="0" algn="ctr" rtl="0">
                        <a:lnSpc>
                          <a:spcPct val="115000"/>
                        </a:lnSpc>
                        <a:spcBef>
                          <a:spcPts val="0"/>
                        </a:spcBef>
                        <a:spcAft>
                          <a:spcPts val="0"/>
                        </a:spcAft>
                        <a:buClr>
                          <a:srgbClr val="000000"/>
                        </a:buClr>
                        <a:buSzPts val="1200"/>
                        <a:buFont typeface="Comic Sans MS"/>
                        <a:buNone/>
                      </a:pPr>
                      <a:r>
                        <a:rPr lang="en-GB" sz="1200" u="none" strike="noStrike" cap="none">
                          <a:solidFill>
                            <a:srgbClr val="000000"/>
                          </a:solidFill>
                          <a:latin typeface="Comic Sans MS"/>
                          <a:ea typeface="Comic Sans MS"/>
                          <a:cs typeface="Comic Sans MS"/>
                          <a:sym typeface="Comic Sans MS"/>
                        </a:rPr>
                        <a:t> </a:t>
                      </a:r>
                      <a:endParaRPr sz="1200" u="none" strike="noStrike" cap="none">
                        <a:latin typeface="Comic Sans MS"/>
                        <a:ea typeface="Comic Sans MS"/>
                        <a:cs typeface="Comic Sans MS"/>
                        <a:sym typeface="Comic Sans MS"/>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FFF66"/>
                    </a:solidFill>
                  </a:tcPr>
                </a:tc>
                <a:tc>
                  <a:txBody>
                    <a:bodyPr/>
                    <a:lstStyle/>
                    <a:p>
                      <a:pPr marL="0" marR="0" lvl="0" indent="0" algn="ctr" rtl="0">
                        <a:lnSpc>
                          <a:spcPct val="115000"/>
                        </a:lnSpc>
                        <a:spcBef>
                          <a:spcPts val="0"/>
                        </a:spcBef>
                        <a:spcAft>
                          <a:spcPts val="0"/>
                        </a:spcAft>
                        <a:buClr>
                          <a:srgbClr val="000000"/>
                        </a:buClr>
                        <a:buSzPts val="1200"/>
                        <a:buFont typeface="Comic Sans MS"/>
                        <a:buNone/>
                      </a:pPr>
                      <a:r>
                        <a:rPr lang="en-GB" sz="1200" b="1" u="none" strike="noStrike" cap="none">
                          <a:solidFill>
                            <a:srgbClr val="000000"/>
                          </a:solidFill>
                          <a:latin typeface="Comic Sans MS"/>
                          <a:ea typeface="Comic Sans MS"/>
                          <a:cs typeface="Comic Sans MS"/>
                          <a:sym typeface="Comic Sans MS"/>
                        </a:rPr>
                        <a:t>5</a:t>
                      </a:r>
                      <a:endParaRPr sz="1200" u="none" strike="noStrike" cap="none">
                        <a:latin typeface="Comic Sans MS"/>
                        <a:ea typeface="Comic Sans MS"/>
                        <a:cs typeface="Comic Sans MS"/>
                        <a:sym typeface="Comic Sans MS"/>
                      </a:endParaRPr>
                    </a:p>
                    <a:p>
                      <a:pPr marL="0" marR="0" lvl="0" indent="0" algn="ctr" rtl="0">
                        <a:lnSpc>
                          <a:spcPct val="115000"/>
                        </a:lnSpc>
                        <a:spcBef>
                          <a:spcPts val="0"/>
                        </a:spcBef>
                        <a:spcAft>
                          <a:spcPts val="0"/>
                        </a:spcAft>
                        <a:buClr>
                          <a:schemeClr val="dk1"/>
                        </a:buClr>
                        <a:buSzPts val="1200"/>
                        <a:buFont typeface="Comic Sans MS"/>
                        <a:buNone/>
                      </a:pPr>
                      <a:r>
                        <a:rPr lang="en-GB" sz="1200" u="none" strike="noStrike" cap="none">
                          <a:latin typeface="Comic Sans MS"/>
                          <a:ea typeface="Comic Sans MS"/>
                          <a:cs typeface="Comic Sans MS"/>
                          <a:sym typeface="Comic Sans MS"/>
                        </a:rPr>
                        <a:t> </a:t>
                      </a:r>
                      <a:endParaRPr sz="1200" u="none" strike="noStrike" cap="none">
                        <a:latin typeface="Comic Sans MS"/>
                        <a:ea typeface="Comic Sans MS"/>
                        <a:cs typeface="Comic Sans MS"/>
                        <a:sym typeface="Comic Sans MS"/>
                      </a:endParaRPr>
                    </a:p>
                    <a:p>
                      <a:pPr marL="0" marR="0" lvl="0" indent="0" algn="ctr" rtl="0">
                        <a:lnSpc>
                          <a:spcPct val="115000"/>
                        </a:lnSpc>
                        <a:spcBef>
                          <a:spcPts val="0"/>
                        </a:spcBef>
                        <a:spcAft>
                          <a:spcPts val="0"/>
                        </a:spcAft>
                        <a:buClr>
                          <a:srgbClr val="000000"/>
                        </a:buClr>
                        <a:buSzPts val="1200"/>
                        <a:buFont typeface="Comic Sans MS"/>
                        <a:buNone/>
                      </a:pPr>
                      <a:r>
                        <a:rPr lang="en-GB" sz="1200" u="none" strike="noStrike" cap="none">
                          <a:solidFill>
                            <a:srgbClr val="000000"/>
                          </a:solidFill>
                          <a:latin typeface="Comic Sans MS"/>
                          <a:ea typeface="Comic Sans MS"/>
                          <a:cs typeface="Comic Sans MS"/>
                          <a:sym typeface="Comic Sans MS"/>
                        </a:rPr>
                        <a:t>My favourite song is ‘Lieblingsmensch’ by Namika </a:t>
                      </a:r>
                      <a:endParaRPr sz="1200" u="none" strike="noStrike" cap="none">
                        <a:latin typeface="Comic Sans MS"/>
                        <a:ea typeface="Comic Sans MS"/>
                        <a:cs typeface="Comic Sans MS"/>
                        <a:sym typeface="Comic Sans MS"/>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FFF66"/>
                    </a:solidFill>
                  </a:tcPr>
                </a:tc>
                <a:tc>
                  <a:txBody>
                    <a:bodyPr/>
                    <a:lstStyle/>
                    <a:p>
                      <a:pPr marL="0" marR="0" lvl="0" indent="0" algn="ctr" rtl="0">
                        <a:lnSpc>
                          <a:spcPct val="115000"/>
                        </a:lnSpc>
                        <a:spcBef>
                          <a:spcPts val="0"/>
                        </a:spcBef>
                        <a:spcAft>
                          <a:spcPts val="0"/>
                        </a:spcAft>
                        <a:buClr>
                          <a:srgbClr val="000000"/>
                        </a:buClr>
                        <a:buSzPts val="1200"/>
                        <a:buFont typeface="Comic Sans MS"/>
                        <a:buNone/>
                      </a:pPr>
                      <a:r>
                        <a:rPr lang="en-GB" sz="1200" b="1" u="none" strike="noStrike" cap="none">
                          <a:solidFill>
                            <a:srgbClr val="000000"/>
                          </a:solidFill>
                          <a:latin typeface="Comic Sans MS"/>
                          <a:ea typeface="Comic Sans MS"/>
                          <a:cs typeface="Comic Sans MS"/>
                          <a:sym typeface="Comic Sans MS"/>
                        </a:rPr>
                        <a:t>6</a:t>
                      </a:r>
                      <a:endParaRPr sz="1200" u="none" strike="noStrike" cap="none">
                        <a:latin typeface="Comic Sans MS"/>
                        <a:ea typeface="Comic Sans MS"/>
                        <a:cs typeface="Comic Sans MS"/>
                        <a:sym typeface="Comic Sans MS"/>
                      </a:endParaRPr>
                    </a:p>
                    <a:p>
                      <a:pPr marL="0" marR="0" lvl="0" indent="0" algn="ctr" rtl="0">
                        <a:lnSpc>
                          <a:spcPct val="115000"/>
                        </a:lnSpc>
                        <a:spcBef>
                          <a:spcPts val="0"/>
                        </a:spcBef>
                        <a:spcAft>
                          <a:spcPts val="0"/>
                        </a:spcAft>
                        <a:buClr>
                          <a:schemeClr val="dk1"/>
                        </a:buClr>
                        <a:buSzPts val="1200"/>
                        <a:buFont typeface="Comic Sans MS"/>
                        <a:buNone/>
                      </a:pPr>
                      <a:r>
                        <a:rPr lang="en-GB" sz="1200" u="none" strike="noStrike" cap="none">
                          <a:latin typeface="Comic Sans MS"/>
                          <a:ea typeface="Comic Sans MS"/>
                          <a:cs typeface="Comic Sans MS"/>
                          <a:sym typeface="Comic Sans MS"/>
                        </a:rPr>
                        <a:t> </a:t>
                      </a:r>
                      <a:endParaRPr sz="1200" u="none" strike="noStrike" cap="none">
                        <a:latin typeface="Comic Sans MS"/>
                        <a:ea typeface="Comic Sans MS"/>
                        <a:cs typeface="Comic Sans MS"/>
                        <a:sym typeface="Comic Sans MS"/>
                      </a:endParaRPr>
                    </a:p>
                    <a:p>
                      <a:pPr marL="0" marR="0" lvl="0" indent="0" algn="ctr" rtl="0">
                        <a:lnSpc>
                          <a:spcPct val="115000"/>
                        </a:lnSpc>
                        <a:spcBef>
                          <a:spcPts val="0"/>
                        </a:spcBef>
                        <a:spcAft>
                          <a:spcPts val="0"/>
                        </a:spcAft>
                        <a:buClr>
                          <a:schemeClr val="dk1"/>
                        </a:buClr>
                        <a:buSzPts val="1200"/>
                        <a:buFont typeface="Comic Sans MS"/>
                        <a:buNone/>
                      </a:pPr>
                      <a:r>
                        <a:rPr lang="en-GB" sz="1200">
                          <a:latin typeface="Comic Sans MS"/>
                          <a:ea typeface="Comic Sans MS"/>
                          <a:cs typeface="Comic Sans MS"/>
                          <a:sym typeface="Comic Sans MS"/>
                        </a:rPr>
                        <a:t>I have been playing violin for two years.</a:t>
                      </a:r>
                      <a:endParaRPr/>
                    </a:p>
                    <a:p>
                      <a:pPr marL="0" marR="0" lvl="0" indent="0" algn="ctr" rtl="0">
                        <a:lnSpc>
                          <a:spcPct val="115000"/>
                        </a:lnSpc>
                        <a:spcBef>
                          <a:spcPts val="0"/>
                        </a:spcBef>
                        <a:spcAft>
                          <a:spcPts val="0"/>
                        </a:spcAft>
                        <a:buClr>
                          <a:srgbClr val="000000"/>
                        </a:buClr>
                        <a:buSzPts val="1200"/>
                        <a:buFont typeface="Comic Sans MS"/>
                        <a:buNone/>
                      </a:pPr>
                      <a:r>
                        <a:rPr lang="en-GB" sz="1200" u="none" strike="noStrike" cap="none">
                          <a:solidFill>
                            <a:srgbClr val="000000"/>
                          </a:solidFill>
                          <a:latin typeface="Comic Sans MS"/>
                          <a:ea typeface="Comic Sans MS"/>
                          <a:cs typeface="Comic Sans MS"/>
                          <a:sym typeface="Comic Sans MS"/>
                        </a:rPr>
                        <a:t> </a:t>
                      </a:r>
                      <a:endParaRPr sz="1200" u="none" strike="noStrike" cap="none">
                        <a:latin typeface="Comic Sans MS"/>
                        <a:ea typeface="Comic Sans MS"/>
                        <a:cs typeface="Comic Sans MS"/>
                        <a:sym typeface="Comic Sans MS"/>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FFF66"/>
                    </a:solidFill>
                  </a:tcPr>
                </a:tc>
                <a:tc>
                  <a:txBody>
                    <a:bodyPr/>
                    <a:lstStyle/>
                    <a:p>
                      <a:pPr marL="0" marR="0" lvl="0" indent="0" algn="ctr" rtl="0">
                        <a:lnSpc>
                          <a:spcPct val="115000"/>
                        </a:lnSpc>
                        <a:spcBef>
                          <a:spcPts val="0"/>
                        </a:spcBef>
                        <a:spcAft>
                          <a:spcPts val="0"/>
                        </a:spcAft>
                        <a:buClr>
                          <a:srgbClr val="000000"/>
                        </a:buClr>
                        <a:buSzPts val="1200"/>
                        <a:buFont typeface="Comic Sans MS"/>
                        <a:buNone/>
                      </a:pPr>
                      <a:r>
                        <a:rPr lang="en-GB" sz="1200" b="1" u="none" strike="noStrike" cap="none">
                          <a:solidFill>
                            <a:srgbClr val="000000"/>
                          </a:solidFill>
                          <a:latin typeface="Comic Sans MS"/>
                          <a:ea typeface="Comic Sans MS"/>
                          <a:cs typeface="Comic Sans MS"/>
                          <a:sym typeface="Comic Sans MS"/>
                        </a:rPr>
                        <a:t>7</a:t>
                      </a:r>
                      <a:endParaRPr sz="1200" u="none" strike="noStrike" cap="none">
                        <a:latin typeface="Comic Sans MS"/>
                        <a:ea typeface="Comic Sans MS"/>
                        <a:cs typeface="Comic Sans MS"/>
                        <a:sym typeface="Comic Sans MS"/>
                      </a:endParaRPr>
                    </a:p>
                    <a:p>
                      <a:pPr marL="0" marR="0" lvl="0" indent="0" algn="ctr" rtl="0">
                        <a:lnSpc>
                          <a:spcPct val="115000"/>
                        </a:lnSpc>
                        <a:spcBef>
                          <a:spcPts val="0"/>
                        </a:spcBef>
                        <a:spcAft>
                          <a:spcPts val="0"/>
                        </a:spcAft>
                        <a:buClr>
                          <a:schemeClr val="dk1"/>
                        </a:buClr>
                        <a:buSzPts val="1200"/>
                        <a:buFont typeface="Comic Sans MS"/>
                        <a:buNone/>
                      </a:pPr>
                      <a:r>
                        <a:rPr lang="en-GB" sz="1200" u="none" strike="noStrike" cap="none">
                          <a:latin typeface="Comic Sans MS"/>
                          <a:ea typeface="Comic Sans MS"/>
                          <a:cs typeface="Comic Sans MS"/>
                          <a:sym typeface="Comic Sans MS"/>
                        </a:rPr>
                        <a:t> </a:t>
                      </a:r>
                      <a:endParaRPr sz="1200" u="none" strike="noStrike" cap="none">
                        <a:latin typeface="Comic Sans MS"/>
                        <a:ea typeface="Comic Sans MS"/>
                        <a:cs typeface="Comic Sans MS"/>
                        <a:sym typeface="Comic Sans MS"/>
                      </a:endParaRPr>
                    </a:p>
                    <a:p>
                      <a:pPr marL="0" marR="0" lvl="0" indent="0" algn="ctr" rtl="0">
                        <a:lnSpc>
                          <a:spcPct val="115000"/>
                        </a:lnSpc>
                        <a:spcBef>
                          <a:spcPts val="0"/>
                        </a:spcBef>
                        <a:spcAft>
                          <a:spcPts val="0"/>
                        </a:spcAft>
                        <a:buClr>
                          <a:schemeClr val="dk1"/>
                        </a:buClr>
                        <a:buSzPts val="1200"/>
                        <a:buFont typeface="Comic Sans MS"/>
                        <a:buNone/>
                      </a:pPr>
                      <a:r>
                        <a:rPr lang="en-GB" sz="1200">
                          <a:latin typeface="Comic Sans MS"/>
                          <a:ea typeface="Comic Sans MS"/>
                          <a:cs typeface="Comic Sans MS"/>
                          <a:sym typeface="Comic Sans MS"/>
                        </a:rPr>
                        <a:t>I write my own lyrics.</a:t>
                      </a:r>
                      <a:endParaRPr/>
                    </a:p>
                    <a:p>
                      <a:pPr marL="0" marR="0" lvl="0" indent="0" algn="ctr" rtl="0">
                        <a:lnSpc>
                          <a:spcPct val="115000"/>
                        </a:lnSpc>
                        <a:spcBef>
                          <a:spcPts val="0"/>
                        </a:spcBef>
                        <a:spcAft>
                          <a:spcPts val="0"/>
                        </a:spcAft>
                        <a:buClr>
                          <a:schemeClr val="dk1"/>
                        </a:buClr>
                        <a:buSzPts val="1200"/>
                        <a:buFont typeface="Calibri"/>
                        <a:buNone/>
                      </a:pPr>
                      <a:endParaRPr sz="1200" u="none" strike="noStrike" cap="none">
                        <a:latin typeface="Comic Sans MS"/>
                        <a:ea typeface="Comic Sans MS"/>
                        <a:cs typeface="Comic Sans MS"/>
                        <a:sym typeface="Comic Sans MS"/>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FFF66"/>
                    </a:solidFill>
                  </a:tcPr>
                </a:tc>
                <a:extLst>
                  <a:ext uri="{0D108BD9-81ED-4DB2-BD59-A6C34878D82A}">
                    <a16:rowId xmlns:a16="http://schemas.microsoft.com/office/drawing/2014/main" val="10000"/>
                  </a:ext>
                </a:extLst>
              </a:tr>
              <a:tr h="494250">
                <a:tc>
                  <a:txBody>
                    <a:bodyPr/>
                    <a:lstStyle/>
                    <a:p>
                      <a:pPr marL="0" marR="0" lvl="0" indent="0" algn="ctr" rtl="0">
                        <a:lnSpc>
                          <a:spcPct val="115000"/>
                        </a:lnSpc>
                        <a:spcBef>
                          <a:spcPts val="0"/>
                        </a:spcBef>
                        <a:spcAft>
                          <a:spcPts val="0"/>
                        </a:spcAft>
                        <a:buClr>
                          <a:schemeClr val="dk1"/>
                        </a:buClr>
                        <a:buSzPts val="1200"/>
                        <a:buFont typeface="Calibri"/>
                        <a:buNone/>
                      </a:pPr>
                      <a:r>
                        <a:rPr lang="en-GB" sz="1200" u="none" strike="noStrike" cap="none">
                          <a:latin typeface="Calibri"/>
                          <a:ea typeface="Calibri"/>
                          <a:cs typeface="Calibri"/>
                          <a:sym typeface="Calibri"/>
                        </a:rPr>
                        <a:t> </a:t>
                      </a:r>
                      <a:endParaRPr sz="1100" u="none" strike="noStrike" cap="none">
                        <a:latin typeface="Calibri"/>
                        <a:ea typeface="Calibri"/>
                        <a:cs typeface="Calibri"/>
                        <a:sym typeface="Calibri"/>
                      </a:endParaRPr>
                    </a:p>
                  </a:txBody>
                  <a:tcPr marL="68575" marR="68575"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chemeClr val="dk1"/>
                        </a:buClr>
                        <a:buSzPts val="1200"/>
                        <a:buFont typeface="Comic Sans MS"/>
                        <a:buNone/>
                      </a:pPr>
                      <a:r>
                        <a:rPr lang="en-GB" sz="1200" u="none" strike="noStrike" cap="none">
                          <a:latin typeface="Comic Sans MS"/>
                          <a:ea typeface="Comic Sans MS"/>
                          <a:cs typeface="Comic Sans MS"/>
                          <a:sym typeface="Comic Sans MS"/>
                        </a:rPr>
                        <a:t> </a:t>
                      </a:r>
                      <a:endParaRPr sz="1200" u="none" strike="noStrike" cap="none">
                        <a:latin typeface="Comic Sans MS"/>
                        <a:ea typeface="Comic Sans MS"/>
                        <a:cs typeface="Comic Sans MS"/>
                        <a:sym typeface="Comic Sans MS"/>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chemeClr val="dk1"/>
                        </a:buClr>
                        <a:buSzPts val="1200"/>
                        <a:buFont typeface="Comic Sans MS"/>
                        <a:buNone/>
                      </a:pPr>
                      <a:r>
                        <a:rPr lang="en-GB" sz="1200" u="none" strike="noStrike" cap="none">
                          <a:latin typeface="Comic Sans MS"/>
                          <a:ea typeface="Comic Sans MS"/>
                          <a:cs typeface="Comic Sans MS"/>
                          <a:sym typeface="Comic Sans MS"/>
                        </a:rPr>
                        <a:t> </a:t>
                      </a:r>
                      <a:endParaRPr sz="1200" u="none" strike="noStrike" cap="none">
                        <a:latin typeface="Comic Sans MS"/>
                        <a:ea typeface="Comic Sans MS"/>
                        <a:cs typeface="Comic Sans MS"/>
                        <a:sym typeface="Comic Sans MS"/>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chemeClr val="dk1"/>
                        </a:buClr>
                        <a:buSzPts val="1200"/>
                        <a:buFont typeface="Comic Sans MS"/>
                        <a:buNone/>
                      </a:pPr>
                      <a:r>
                        <a:rPr lang="en-GB" sz="1200" u="none" strike="noStrike" cap="none">
                          <a:latin typeface="Comic Sans MS"/>
                          <a:ea typeface="Comic Sans MS"/>
                          <a:cs typeface="Comic Sans MS"/>
                          <a:sym typeface="Comic Sans MS"/>
                        </a:rPr>
                        <a:t> </a:t>
                      </a:r>
                      <a:endParaRPr sz="1200" u="none" strike="noStrike" cap="none">
                        <a:latin typeface="Comic Sans MS"/>
                        <a:ea typeface="Comic Sans MS"/>
                        <a:cs typeface="Comic Sans MS"/>
                        <a:sym typeface="Comic Sans MS"/>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chemeClr val="dk1"/>
                        </a:buClr>
                        <a:buSzPts val="1200"/>
                        <a:buFont typeface="Comic Sans MS"/>
                        <a:buNone/>
                      </a:pPr>
                      <a:r>
                        <a:rPr lang="en-GB" sz="1200" u="none" strike="noStrike" cap="none">
                          <a:latin typeface="Comic Sans MS"/>
                          <a:ea typeface="Comic Sans MS"/>
                          <a:cs typeface="Comic Sans MS"/>
                          <a:sym typeface="Comic Sans MS"/>
                        </a:rPr>
                        <a:t> </a:t>
                      </a:r>
                      <a:endParaRPr sz="1200" u="none" strike="noStrike" cap="none">
                        <a:latin typeface="Comic Sans MS"/>
                        <a:ea typeface="Comic Sans MS"/>
                        <a:cs typeface="Comic Sans MS"/>
                        <a:sym typeface="Comic Sans MS"/>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chemeClr val="dk1"/>
                        </a:buClr>
                        <a:buSzPts val="1200"/>
                        <a:buFont typeface="Comic Sans MS"/>
                        <a:buNone/>
                      </a:pPr>
                      <a:r>
                        <a:rPr lang="en-GB" sz="1200" u="none" strike="noStrike" cap="none">
                          <a:latin typeface="Comic Sans MS"/>
                          <a:ea typeface="Comic Sans MS"/>
                          <a:cs typeface="Comic Sans MS"/>
                          <a:sym typeface="Comic Sans MS"/>
                        </a:rPr>
                        <a:t> </a:t>
                      </a:r>
                      <a:endParaRPr sz="1200" u="none" strike="noStrike" cap="none">
                        <a:latin typeface="Comic Sans MS"/>
                        <a:ea typeface="Comic Sans MS"/>
                        <a:cs typeface="Comic Sans MS"/>
                        <a:sym typeface="Comic Sans MS"/>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chemeClr val="dk1"/>
                        </a:buClr>
                        <a:buSzPts val="1200"/>
                        <a:buFont typeface="Comic Sans MS"/>
                        <a:buNone/>
                      </a:pPr>
                      <a:r>
                        <a:rPr lang="en-GB" sz="1200" u="none" strike="noStrike" cap="none">
                          <a:latin typeface="Comic Sans MS"/>
                          <a:ea typeface="Comic Sans MS"/>
                          <a:cs typeface="Comic Sans MS"/>
                          <a:sym typeface="Comic Sans MS"/>
                        </a:rPr>
                        <a:t> </a:t>
                      </a:r>
                      <a:endParaRPr sz="1200" u="none" strike="noStrike" cap="none">
                        <a:latin typeface="Comic Sans MS"/>
                        <a:ea typeface="Comic Sans MS"/>
                        <a:cs typeface="Comic Sans MS"/>
                        <a:sym typeface="Comic Sans MS"/>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chemeClr val="dk1"/>
                        </a:buClr>
                        <a:buSzPts val="1200"/>
                        <a:buFont typeface="Comic Sans MS"/>
                        <a:buNone/>
                      </a:pPr>
                      <a:r>
                        <a:rPr lang="en-GB" sz="1200" u="none" strike="noStrike" cap="none">
                          <a:latin typeface="Comic Sans MS"/>
                          <a:ea typeface="Comic Sans MS"/>
                          <a:cs typeface="Comic Sans MS"/>
                          <a:sym typeface="Comic Sans MS"/>
                        </a:rPr>
                        <a:t> </a:t>
                      </a:r>
                      <a:endParaRPr sz="1200" u="none" strike="noStrike" cap="none">
                        <a:latin typeface="Comic Sans MS"/>
                        <a:ea typeface="Comic Sans MS"/>
                        <a:cs typeface="Comic Sans MS"/>
                        <a:sym typeface="Comic Sans MS"/>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1911725">
                <a:tc>
                  <a:txBody>
                    <a:bodyPr/>
                    <a:lstStyle/>
                    <a:p>
                      <a:pPr marL="0" marR="0" lvl="0" indent="0" algn="ctr" rtl="0">
                        <a:lnSpc>
                          <a:spcPct val="115000"/>
                        </a:lnSpc>
                        <a:spcBef>
                          <a:spcPts val="0"/>
                        </a:spcBef>
                        <a:spcAft>
                          <a:spcPts val="0"/>
                        </a:spcAft>
                        <a:buClr>
                          <a:schemeClr val="dk1"/>
                        </a:buClr>
                        <a:buSzPts val="2100"/>
                        <a:buFont typeface="Calibri"/>
                        <a:buNone/>
                      </a:pPr>
                      <a:r>
                        <a:rPr lang="en-GB" sz="2100" b="1" u="none" strike="noStrike" cap="none">
                          <a:latin typeface="Calibri"/>
                          <a:ea typeface="Calibri"/>
                          <a:cs typeface="Calibri"/>
                          <a:sym typeface="Calibri"/>
                        </a:rPr>
                        <a:t>Ziel</a:t>
                      </a:r>
                      <a:endParaRPr sz="2000" b="1" u="none" strike="noStrike" cap="none">
                        <a:latin typeface="Calibri"/>
                        <a:ea typeface="Calibri"/>
                        <a:cs typeface="Calibri"/>
                        <a:sym typeface="Calibri"/>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FFF66"/>
                    </a:solidFill>
                  </a:tcPr>
                </a:tc>
                <a:tc>
                  <a:txBody>
                    <a:bodyPr/>
                    <a:lstStyle/>
                    <a:p>
                      <a:pPr marL="0" marR="0" lvl="0" indent="0" algn="ctr" rtl="0">
                        <a:lnSpc>
                          <a:spcPct val="115000"/>
                        </a:lnSpc>
                        <a:spcBef>
                          <a:spcPts val="0"/>
                        </a:spcBef>
                        <a:spcAft>
                          <a:spcPts val="0"/>
                        </a:spcAft>
                        <a:buClr>
                          <a:srgbClr val="000000"/>
                        </a:buClr>
                        <a:buSzPts val="1200"/>
                        <a:buFont typeface="Comic Sans MS"/>
                        <a:buNone/>
                      </a:pPr>
                      <a:r>
                        <a:rPr lang="en-GB" sz="1200" b="1" u="none" strike="noStrike" cap="none">
                          <a:solidFill>
                            <a:srgbClr val="000000"/>
                          </a:solidFill>
                          <a:latin typeface="Comic Sans MS"/>
                          <a:ea typeface="Comic Sans MS"/>
                          <a:cs typeface="Comic Sans MS"/>
                          <a:sym typeface="Comic Sans MS"/>
                        </a:rPr>
                        <a:t>14</a:t>
                      </a:r>
                      <a:endParaRPr sz="1200" u="none" strike="noStrike" cap="none">
                        <a:latin typeface="Comic Sans MS"/>
                        <a:ea typeface="Comic Sans MS"/>
                        <a:cs typeface="Comic Sans MS"/>
                        <a:sym typeface="Comic Sans MS"/>
                      </a:endParaRPr>
                    </a:p>
                    <a:p>
                      <a:pPr marL="0" marR="0" lvl="0" indent="0" algn="ctr" rtl="0">
                        <a:lnSpc>
                          <a:spcPct val="115000"/>
                        </a:lnSpc>
                        <a:spcBef>
                          <a:spcPts val="0"/>
                        </a:spcBef>
                        <a:spcAft>
                          <a:spcPts val="0"/>
                        </a:spcAft>
                        <a:buClr>
                          <a:schemeClr val="dk1"/>
                        </a:buClr>
                        <a:buSzPts val="1200"/>
                        <a:buFont typeface="Comic Sans MS"/>
                        <a:buNone/>
                      </a:pPr>
                      <a:r>
                        <a:rPr lang="en-GB" sz="1200" u="none" strike="noStrike" cap="none">
                          <a:latin typeface="Comic Sans MS"/>
                          <a:ea typeface="Comic Sans MS"/>
                          <a:cs typeface="Comic Sans MS"/>
                          <a:sym typeface="Comic Sans MS"/>
                        </a:rPr>
                        <a:t> </a:t>
                      </a:r>
                      <a:endParaRPr sz="1200" u="none" strike="noStrike" cap="none">
                        <a:latin typeface="Comic Sans MS"/>
                        <a:ea typeface="Comic Sans MS"/>
                        <a:cs typeface="Comic Sans MS"/>
                        <a:sym typeface="Comic Sans MS"/>
                      </a:endParaRPr>
                    </a:p>
                    <a:p>
                      <a:pPr marL="0" marR="0" lvl="0" indent="0" algn="ctr" rtl="0">
                        <a:lnSpc>
                          <a:spcPct val="115000"/>
                        </a:lnSpc>
                        <a:spcBef>
                          <a:spcPts val="0"/>
                        </a:spcBef>
                        <a:spcAft>
                          <a:spcPts val="0"/>
                        </a:spcAft>
                        <a:buClr>
                          <a:schemeClr val="dk1"/>
                        </a:buClr>
                        <a:buSzPts val="1200"/>
                        <a:buFont typeface="Comic Sans MS"/>
                        <a:buNone/>
                      </a:pPr>
                      <a:r>
                        <a:rPr lang="en-GB" sz="1200" u="none" strike="noStrike" cap="none">
                          <a:latin typeface="Comic Sans MS"/>
                          <a:ea typeface="Comic Sans MS"/>
                          <a:cs typeface="Comic Sans MS"/>
                          <a:sym typeface="Comic Sans MS"/>
                        </a:rPr>
                        <a:t>At the moment I haven’t got a favourite singer(female).</a:t>
                      </a:r>
                      <a:endParaRPr sz="1200" u="none" strike="noStrike" cap="none">
                        <a:latin typeface="Comic Sans MS"/>
                        <a:ea typeface="Comic Sans MS"/>
                        <a:cs typeface="Comic Sans MS"/>
                        <a:sym typeface="Comic Sans MS"/>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FFF66"/>
                    </a:solidFill>
                  </a:tcPr>
                </a:tc>
                <a:tc>
                  <a:txBody>
                    <a:bodyPr/>
                    <a:lstStyle/>
                    <a:p>
                      <a:pPr marL="0" marR="0" lvl="0" indent="0" algn="ctr" rtl="0">
                        <a:lnSpc>
                          <a:spcPct val="115000"/>
                        </a:lnSpc>
                        <a:spcBef>
                          <a:spcPts val="0"/>
                        </a:spcBef>
                        <a:spcAft>
                          <a:spcPts val="0"/>
                        </a:spcAft>
                        <a:buClr>
                          <a:srgbClr val="000000"/>
                        </a:buClr>
                        <a:buSzPts val="1200"/>
                        <a:buFont typeface="Comic Sans MS"/>
                        <a:buNone/>
                      </a:pPr>
                      <a:r>
                        <a:rPr lang="en-GB" sz="1200" b="1" u="none" strike="noStrike" cap="none">
                          <a:solidFill>
                            <a:srgbClr val="000000"/>
                          </a:solidFill>
                          <a:latin typeface="Comic Sans MS"/>
                          <a:ea typeface="Comic Sans MS"/>
                          <a:cs typeface="Comic Sans MS"/>
                          <a:sym typeface="Comic Sans MS"/>
                        </a:rPr>
                        <a:t>13</a:t>
                      </a:r>
                      <a:endParaRPr sz="1200" u="none" strike="noStrike" cap="none">
                        <a:latin typeface="Comic Sans MS"/>
                        <a:ea typeface="Comic Sans MS"/>
                        <a:cs typeface="Comic Sans MS"/>
                        <a:sym typeface="Comic Sans MS"/>
                      </a:endParaRPr>
                    </a:p>
                    <a:p>
                      <a:pPr marL="0" marR="0" lvl="0" indent="0" algn="ctr" rtl="0">
                        <a:lnSpc>
                          <a:spcPct val="115000"/>
                        </a:lnSpc>
                        <a:spcBef>
                          <a:spcPts val="0"/>
                        </a:spcBef>
                        <a:spcAft>
                          <a:spcPts val="0"/>
                        </a:spcAft>
                        <a:buClr>
                          <a:schemeClr val="dk1"/>
                        </a:buClr>
                        <a:buSzPts val="1200"/>
                        <a:buFont typeface="Comic Sans MS"/>
                        <a:buNone/>
                      </a:pPr>
                      <a:r>
                        <a:rPr lang="en-GB" sz="1200" u="none" strike="noStrike" cap="none">
                          <a:latin typeface="Comic Sans MS"/>
                          <a:ea typeface="Comic Sans MS"/>
                          <a:cs typeface="Comic Sans MS"/>
                          <a:sym typeface="Comic Sans MS"/>
                        </a:rPr>
                        <a:t> </a:t>
                      </a:r>
                      <a:endParaRPr sz="1200" u="none" strike="noStrike" cap="none">
                        <a:latin typeface="Comic Sans MS"/>
                        <a:ea typeface="Comic Sans MS"/>
                        <a:cs typeface="Comic Sans MS"/>
                        <a:sym typeface="Comic Sans MS"/>
                      </a:endParaRPr>
                    </a:p>
                    <a:p>
                      <a:pPr marL="0" marR="0" lvl="0" indent="0" algn="ctr" rtl="0">
                        <a:lnSpc>
                          <a:spcPct val="115000"/>
                        </a:lnSpc>
                        <a:spcBef>
                          <a:spcPts val="0"/>
                        </a:spcBef>
                        <a:spcAft>
                          <a:spcPts val="0"/>
                        </a:spcAft>
                        <a:buClr>
                          <a:schemeClr val="dk1"/>
                        </a:buClr>
                        <a:buSzPts val="1200"/>
                        <a:buFont typeface="Comic Sans MS"/>
                        <a:buNone/>
                      </a:pPr>
                      <a:r>
                        <a:rPr lang="en-GB" sz="1200" u="none" strike="noStrike" cap="none">
                          <a:latin typeface="Comic Sans MS"/>
                          <a:ea typeface="Comic Sans MS"/>
                          <a:cs typeface="Comic Sans MS"/>
                          <a:sym typeface="Comic Sans MS"/>
                        </a:rPr>
                        <a:t>Rammstein is louder than Clueso.</a:t>
                      </a:r>
                      <a:endParaRPr sz="1200" u="none" strike="noStrike" cap="none">
                        <a:latin typeface="Comic Sans MS"/>
                        <a:ea typeface="Comic Sans MS"/>
                        <a:cs typeface="Comic Sans MS"/>
                        <a:sym typeface="Comic Sans MS"/>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FFF66"/>
                    </a:solidFill>
                  </a:tcPr>
                </a:tc>
                <a:tc>
                  <a:txBody>
                    <a:bodyPr/>
                    <a:lstStyle/>
                    <a:p>
                      <a:pPr marL="0" marR="0" lvl="0" indent="0" algn="ctr" rtl="0">
                        <a:lnSpc>
                          <a:spcPct val="115000"/>
                        </a:lnSpc>
                        <a:spcBef>
                          <a:spcPts val="0"/>
                        </a:spcBef>
                        <a:spcAft>
                          <a:spcPts val="0"/>
                        </a:spcAft>
                        <a:buClr>
                          <a:srgbClr val="000000"/>
                        </a:buClr>
                        <a:buSzPts val="1200"/>
                        <a:buFont typeface="Comic Sans MS"/>
                        <a:buNone/>
                      </a:pPr>
                      <a:r>
                        <a:rPr lang="en-GB" sz="1200" b="1" u="none" strike="noStrike" cap="none">
                          <a:solidFill>
                            <a:srgbClr val="000000"/>
                          </a:solidFill>
                          <a:latin typeface="Comic Sans MS"/>
                          <a:ea typeface="Comic Sans MS"/>
                          <a:cs typeface="Comic Sans MS"/>
                          <a:sym typeface="Comic Sans MS"/>
                        </a:rPr>
                        <a:t>12</a:t>
                      </a:r>
                      <a:endParaRPr sz="1200" u="none" strike="noStrike" cap="none">
                        <a:latin typeface="Comic Sans MS"/>
                        <a:ea typeface="Comic Sans MS"/>
                        <a:cs typeface="Comic Sans MS"/>
                        <a:sym typeface="Comic Sans MS"/>
                      </a:endParaRPr>
                    </a:p>
                    <a:p>
                      <a:pPr marL="0" marR="0" lvl="0" indent="0" algn="ctr" rtl="0">
                        <a:lnSpc>
                          <a:spcPct val="115000"/>
                        </a:lnSpc>
                        <a:spcBef>
                          <a:spcPts val="0"/>
                        </a:spcBef>
                        <a:spcAft>
                          <a:spcPts val="0"/>
                        </a:spcAft>
                        <a:buClr>
                          <a:schemeClr val="dk1"/>
                        </a:buClr>
                        <a:buSzPts val="1200"/>
                        <a:buFont typeface="Comic Sans MS"/>
                        <a:buNone/>
                      </a:pPr>
                      <a:r>
                        <a:rPr lang="en-GB" sz="1200" u="none" strike="noStrike" cap="none">
                          <a:latin typeface="Comic Sans MS"/>
                          <a:ea typeface="Comic Sans MS"/>
                          <a:cs typeface="Comic Sans MS"/>
                          <a:sym typeface="Comic Sans MS"/>
                        </a:rPr>
                        <a:t> </a:t>
                      </a:r>
                      <a:endParaRPr sz="1200" u="none" strike="noStrike" cap="none">
                        <a:latin typeface="Comic Sans MS"/>
                        <a:ea typeface="Comic Sans MS"/>
                        <a:cs typeface="Comic Sans MS"/>
                        <a:sym typeface="Comic Sans MS"/>
                      </a:endParaRPr>
                    </a:p>
                    <a:p>
                      <a:pPr marL="0" marR="0" lvl="0" indent="0" algn="ctr" rtl="0">
                        <a:lnSpc>
                          <a:spcPct val="115000"/>
                        </a:lnSpc>
                        <a:spcBef>
                          <a:spcPts val="0"/>
                        </a:spcBef>
                        <a:spcAft>
                          <a:spcPts val="0"/>
                        </a:spcAft>
                        <a:buClr>
                          <a:schemeClr val="dk1"/>
                        </a:buClr>
                        <a:buSzPts val="1200"/>
                        <a:buFont typeface="Comic Sans MS"/>
                        <a:buNone/>
                      </a:pPr>
                      <a:r>
                        <a:rPr lang="en-GB" sz="1200" u="none" strike="noStrike" cap="none">
                          <a:latin typeface="Comic Sans MS"/>
                          <a:ea typeface="Comic Sans MS"/>
                          <a:cs typeface="Comic Sans MS"/>
                          <a:sym typeface="Comic Sans MS"/>
                        </a:rPr>
                        <a:t>I found a lot of new friends.</a:t>
                      </a:r>
                      <a:endParaRPr sz="1200" u="none" strike="noStrike" cap="none">
                        <a:latin typeface="Comic Sans MS"/>
                        <a:ea typeface="Comic Sans MS"/>
                        <a:cs typeface="Comic Sans MS"/>
                        <a:sym typeface="Comic Sans MS"/>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FFF66"/>
                    </a:solidFill>
                  </a:tcPr>
                </a:tc>
                <a:tc>
                  <a:txBody>
                    <a:bodyPr/>
                    <a:lstStyle/>
                    <a:p>
                      <a:pPr marL="0" marR="0" lvl="0" indent="0" algn="ctr" rtl="0">
                        <a:lnSpc>
                          <a:spcPct val="115000"/>
                        </a:lnSpc>
                        <a:spcBef>
                          <a:spcPts val="0"/>
                        </a:spcBef>
                        <a:spcAft>
                          <a:spcPts val="0"/>
                        </a:spcAft>
                        <a:buClr>
                          <a:srgbClr val="000000"/>
                        </a:buClr>
                        <a:buSzPts val="1200"/>
                        <a:buFont typeface="Comic Sans MS"/>
                        <a:buNone/>
                      </a:pPr>
                      <a:r>
                        <a:rPr lang="en-GB" sz="1200" b="1" u="none" strike="noStrike" cap="none">
                          <a:solidFill>
                            <a:srgbClr val="000000"/>
                          </a:solidFill>
                          <a:latin typeface="Comic Sans MS"/>
                          <a:ea typeface="Comic Sans MS"/>
                          <a:cs typeface="Comic Sans MS"/>
                          <a:sym typeface="Comic Sans MS"/>
                        </a:rPr>
                        <a:t>11</a:t>
                      </a:r>
                      <a:endParaRPr sz="1200" u="none" strike="noStrike" cap="none">
                        <a:latin typeface="Comic Sans MS"/>
                        <a:ea typeface="Comic Sans MS"/>
                        <a:cs typeface="Comic Sans MS"/>
                        <a:sym typeface="Comic Sans MS"/>
                      </a:endParaRPr>
                    </a:p>
                    <a:p>
                      <a:pPr marL="0" marR="0" lvl="0" indent="0" algn="ctr" rtl="0">
                        <a:lnSpc>
                          <a:spcPct val="115000"/>
                        </a:lnSpc>
                        <a:spcBef>
                          <a:spcPts val="0"/>
                        </a:spcBef>
                        <a:spcAft>
                          <a:spcPts val="0"/>
                        </a:spcAft>
                        <a:buClr>
                          <a:schemeClr val="dk1"/>
                        </a:buClr>
                        <a:buSzPts val="1200"/>
                        <a:buFont typeface="Comic Sans MS"/>
                        <a:buNone/>
                      </a:pPr>
                      <a:r>
                        <a:rPr lang="en-GB" sz="1200" u="none" strike="noStrike" cap="none">
                          <a:latin typeface="Comic Sans MS"/>
                          <a:ea typeface="Comic Sans MS"/>
                          <a:cs typeface="Comic Sans MS"/>
                          <a:sym typeface="Comic Sans MS"/>
                        </a:rPr>
                        <a:t> </a:t>
                      </a:r>
                      <a:endParaRPr sz="1200" u="none" strike="noStrike" cap="none">
                        <a:latin typeface="Comic Sans MS"/>
                        <a:ea typeface="Comic Sans MS"/>
                        <a:cs typeface="Comic Sans MS"/>
                        <a:sym typeface="Comic Sans MS"/>
                      </a:endParaRPr>
                    </a:p>
                    <a:p>
                      <a:pPr marL="0" marR="0" lvl="0" indent="0" algn="ctr" rtl="0">
                        <a:lnSpc>
                          <a:spcPct val="115000"/>
                        </a:lnSpc>
                        <a:spcBef>
                          <a:spcPts val="0"/>
                        </a:spcBef>
                        <a:spcAft>
                          <a:spcPts val="0"/>
                        </a:spcAft>
                        <a:buClr>
                          <a:schemeClr val="dk1"/>
                        </a:buClr>
                        <a:buSzPts val="1200"/>
                        <a:buFont typeface="Comic Sans MS"/>
                        <a:buNone/>
                      </a:pPr>
                      <a:r>
                        <a:rPr lang="en-GB" sz="1200" u="none" strike="noStrike" cap="none">
                          <a:latin typeface="Comic Sans MS"/>
                          <a:ea typeface="Comic Sans MS"/>
                          <a:cs typeface="Comic Sans MS"/>
                          <a:sym typeface="Comic Sans MS"/>
                        </a:rPr>
                        <a:t>We danced a lot.</a:t>
                      </a:r>
                      <a:endParaRPr sz="1200" u="none" strike="noStrike" cap="none">
                        <a:latin typeface="Comic Sans MS"/>
                        <a:ea typeface="Comic Sans MS"/>
                        <a:cs typeface="Comic Sans MS"/>
                        <a:sym typeface="Comic Sans MS"/>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FFF66"/>
                    </a:solidFill>
                  </a:tcPr>
                </a:tc>
                <a:tc>
                  <a:txBody>
                    <a:bodyPr/>
                    <a:lstStyle/>
                    <a:p>
                      <a:pPr marL="0" marR="0" lvl="0" indent="0" algn="ctr" rtl="0">
                        <a:lnSpc>
                          <a:spcPct val="115000"/>
                        </a:lnSpc>
                        <a:spcBef>
                          <a:spcPts val="0"/>
                        </a:spcBef>
                        <a:spcAft>
                          <a:spcPts val="0"/>
                        </a:spcAft>
                        <a:buClr>
                          <a:srgbClr val="000000"/>
                        </a:buClr>
                        <a:buSzPts val="1200"/>
                        <a:buFont typeface="Comic Sans MS"/>
                        <a:buNone/>
                      </a:pPr>
                      <a:r>
                        <a:rPr lang="en-GB" sz="1200" b="1" u="none" strike="noStrike" cap="none">
                          <a:solidFill>
                            <a:srgbClr val="000000"/>
                          </a:solidFill>
                          <a:latin typeface="Comic Sans MS"/>
                          <a:ea typeface="Comic Sans MS"/>
                          <a:cs typeface="Comic Sans MS"/>
                          <a:sym typeface="Comic Sans MS"/>
                        </a:rPr>
                        <a:t>10</a:t>
                      </a:r>
                      <a:endParaRPr sz="1200" u="none" strike="noStrike" cap="none">
                        <a:latin typeface="Comic Sans MS"/>
                        <a:ea typeface="Comic Sans MS"/>
                        <a:cs typeface="Comic Sans MS"/>
                        <a:sym typeface="Comic Sans MS"/>
                      </a:endParaRPr>
                    </a:p>
                    <a:p>
                      <a:pPr marL="0" marR="0" lvl="0" indent="0" algn="ctr" rtl="0">
                        <a:lnSpc>
                          <a:spcPct val="115000"/>
                        </a:lnSpc>
                        <a:spcBef>
                          <a:spcPts val="0"/>
                        </a:spcBef>
                        <a:spcAft>
                          <a:spcPts val="0"/>
                        </a:spcAft>
                        <a:buClr>
                          <a:schemeClr val="dk1"/>
                        </a:buClr>
                        <a:buSzPts val="1200"/>
                        <a:buFont typeface="Comic Sans MS"/>
                        <a:buNone/>
                      </a:pPr>
                      <a:r>
                        <a:rPr lang="en-GB" sz="1200" u="none" strike="noStrike" cap="none">
                          <a:latin typeface="Comic Sans MS"/>
                          <a:ea typeface="Comic Sans MS"/>
                          <a:cs typeface="Comic Sans MS"/>
                          <a:sym typeface="Comic Sans MS"/>
                        </a:rPr>
                        <a:t> </a:t>
                      </a:r>
                      <a:endParaRPr sz="1200" u="none" strike="noStrike" cap="none">
                        <a:latin typeface="Comic Sans MS"/>
                        <a:ea typeface="Comic Sans MS"/>
                        <a:cs typeface="Comic Sans MS"/>
                        <a:sym typeface="Comic Sans MS"/>
                      </a:endParaRPr>
                    </a:p>
                    <a:p>
                      <a:pPr marL="0" marR="0" lvl="0" indent="0" algn="ctr" rtl="0">
                        <a:lnSpc>
                          <a:spcPct val="115000"/>
                        </a:lnSpc>
                        <a:spcBef>
                          <a:spcPts val="0"/>
                        </a:spcBef>
                        <a:spcAft>
                          <a:spcPts val="0"/>
                        </a:spcAft>
                        <a:buClr>
                          <a:srgbClr val="000000"/>
                        </a:buClr>
                        <a:buSzPts val="1200"/>
                        <a:buFont typeface="Comic Sans MS"/>
                        <a:buNone/>
                      </a:pPr>
                      <a:r>
                        <a:rPr lang="en-GB" sz="1200" u="none" strike="noStrike" cap="none">
                          <a:solidFill>
                            <a:srgbClr val="000000"/>
                          </a:solidFill>
                          <a:latin typeface="Comic Sans MS"/>
                          <a:ea typeface="Comic Sans MS"/>
                          <a:cs typeface="Comic Sans MS"/>
                          <a:sym typeface="Comic Sans MS"/>
                        </a:rPr>
                        <a:t>We slept in a tent.</a:t>
                      </a:r>
                      <a:endParaRPr sz="1200" u="none" strike="noStrike" cap="none">
                        <a:latin typeface="Comic Sans MS"/>
                        <a:ea typeface="Comic Sans MS"/>
                        <a:cs typeface="Comic Sans MS"/>
                        <a:sym typeface="Comic Sans MS"/>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FFF66"/>
                    </a:solidFill>
                  </a:tcPr>
                </a:tc>
                <a:tc>
                  <a:txBody>
                    <a:bodyPr/>
                    <a:lstStyle/>
                    <a:p>
                      <a:pPr marL="0" marR="0" lvl="0" indent="0" algn="ctr" rtl="0">
                        <a:lnSpc>
                          <a:spcPct val="115000"/>
                        </a:lnSpc>
                        <a:spcBef>
                          <a:spcPts val="0"/>
                        </a:spcBef>
                        <a:spcAft>
                          <a:spcPts val="0"/>
                        </a:spcAft>
                        <a:buClr>
                          <a:srgbClr val="000000"/>
                        </a:buClr>
                        <a:buSzPts val="1200"/>
                        <a:buFont typeface="Comic Sans MS"/>
                        <a:buNone/>
                      </a:pPr>
                      <a:r>
                        <a:rPr lang="en-GB" sz="1200" b="1" u="none" strike="noStrike" cap="none">
                          <a:solidFill>
                            <a:srgbClr val="000000"/>
                          </a:solidFill>
                          <a:latin typeface="Comic Sans MS"/>
                          <a:ea typeface="Comic Sans MS"/>
                          <a:cs typeface="Comic Sans MS"/>
                          <a:sym typeface="Comic Sans MS"/>
                        </a:rPr>
                        <a:t>9</a:t>
                      </a:r>
                      <a:endParaRPr sz="1200" u="none" strike="noStrike" cap="none">
                        <a:latin typeface="Comic Sans MS"/>
                        <a:ea typeface="Comic Sans MS"/>
                        <a:cs typeface="Comic Sans MS"/>
                        <a:sym typeface="Comic Sans MS"/>
                      </a:endParaRPr>
                    </a:p>
                    <a:p>
                      <a:pPr marL="0" marR="0" lvl="0" indent="0" algn="ctr" rtl="0">
                        <a:lnSpc>
                          <a:spcPct val="115000"/>
                        </a:lnSpc>
                        <a:spcBef>
                          <a:spcPts val="0"/>
                        </a:spcBef>
                        <a:spcAft>
                          <a:spcPts val="0"/>
                        </a:spcAft>
                        <a:buClr>
                          <a:schemeClr val="dk1"/>
                        </a:buClr>
                        <a:buSzPts val="1200"/>
                        <a:buFont typeface="Comic Sans MS"/>
                        <a:buNone/>
                      </a:pPr>
                      <a:r>
                        <a:rPr lang="en-GB" sz="1200" u="none" strike="noStrike" cap="none">
                          <a:latin typeface="Comic Sans MS"/>
                          <a:ea typeface="Comic Sans MS"/>
                          <a:cs typeface="Comic Sans MS"/>
                          <a:sym typeface="Comic Sans MS"/>
                        </a:rPr>
                        <a:t> </a:t>
                      </a:r>
                      <a:endParaRPr sz="1200" u="none" strike="noStrike" cap="none">
                        <a:latin typeface="Comic Sans MS"/>
                        <a:ea typeface="Comic Sans MS"/>
                        <a:cs typeface="Comic Sans MS"/>
                        <a:sym typeface="Comic Sans MS"/>
                      </a:endParaRPr>
                    </a:p>
                    <a:p>
                      <a:pPr marL="0" marR="0" lvl="0" indent="0" algn="ctr" rtl="0">
                        <a:lnSpc>
                          <a:spcPct val="115000"/>
                        </a:lnSpc>
                        <a:spcBef>
                          <a:spcPts val="0"/>
                        </a:spcBef>
                        <a:spcAft>
                          <a:spcPts val="0"/>
                        </a:spcAft>
                        <a:buClr>
                          <a:schemeClr val="dk1"/>
                        </a:buClr>
                        <a:buSzPts val="1200"/>
                        <a:buFont typeface="Comic Sans MS"/>
                        <a:buNone/>
                      </a:pPr>
                      <a:r>
                        <a:rPr lang="en-GB" sz="1200" u="none" strike="noStrike" cap="none">
                          <a:latin typeface="Comic Sans MS"/>
                          <a:ea typeface="Comic Sans MS"/>
                          <a:cs typeface="Comic Sans MS"/>
                          <a:sym typeface="Comic Sans MS"/>
                        </a:rPr>
                        <a:t>I saw/have seen cool bands.</a:t>
                      </a:r>
                      <a:endParaRPr sz="1200" u="none" strike="noStrike" cap="none">
                        <a:latin typeface="Comic Sans MS"/>
                        <a:ea typeface="Comic Sans MS"/>
                        <a:cs typeface="Comic Sans MS"/>
                        <a:sym typeface="Comic Sans MS"/>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FFF66"/>
                    </a:solidFill>
                  </a:tcPr>
                </a:tc>
                <a:tc>
                  <a:txBody>
                    <a:bodyPr/>
                    <a:lstStyle/>
                    <a:p>
                      <a:pPr marL="0" marR="0" lvl="0" indent="0" algn="ctr" rtl="0">
                        <a:lnSpc>
                          <a:spcPct val="115000"/>
                        </a:lnSpc>
                        <a:spcBef>
                          <a:spcPts val="0"/>
                        </a:spcBef>
                        <a:spcAft>
                          <a:spcPts val="0"/>
                        </a:spcAft>
                        <a:buClr>
                          <a:srgbClr val="000000"/>
                        </a:buClr>
                        <a:buSzPts val="1200"/>
                        <a:buFont typeface="Comic Sans MS"/>
                        <a:buNone/>
                      </a:pPr>
                      <a:r>
                        <a:rPr lang="en-GB" sz="1200" b="1" u="none" strike="noStrike" cap="none">
                          <a:solidFill>
                            <a:srgbClr val="000000"/>
                          </a:solidFill>
                          <a:latin typeface="Comic Sans MS"/>
                          <a:ea typeface="Comic Sans MS"/>
                          <a:cs typeface="Comic Sans MS"/>
                          <a:sym typeface="Comic Sans MS"/>
                        </a:rPr>
                        <a:t>8</a:t>
                      </a:r>
                      <a:endParaRPr sz="1200" u="none" strike="noStrike" cap="none">
                        <a:latin typeface="Comic Sans MS"/>
                        <a:ea typeface="Comic Sans MS"/>
                        <a:cs typeface="Comic Sans MS"/>
                        <a:sym typeface="Comic Sans MS"/>
                      </a:endParaRPr>
                    </a:p>
                    <a:p>
                      <a:pPr marL="0" marR="0" lvl="0" indent="0" algn="ctr" rtl="0">
                        <a:lnSpc>
                          <a:spcPct val="115000"/>
                        </a:lnSpc>
                        <a:spcBef>
                          <a:spcPts val="0"/>
                        </a:spcBef>
                        <a:spcAft>
                          <a:spcPts val="0"/>
                        </a:spcAft>
                        <a:buClr>
                          <a:schemeClr val="dk1"/>
                        </a:buClr>
                        <a:buSzPts val="1200"/>
                        <a:buFont typeface="Comic Sans MS"/>
                        <a:buNone/>
                      </a:pPr>
                      <a:r>
                        <a:rPr lang="en-GB" sz="1200" u="none" strike="noStrike" cap="none">
                          <a:latin typeface="Comic Sans MS"/>
                          <a:ea typeface="Comic Sans MS"/>
                          <a:cs typeface="Comic Sans MS"/>
                          <a:sym typeface="Comic Sans MS"/>
                        </a:rPr>
                        <a:t> </a:t>
                      </a:r>
                      <a:endParaRPr sz="1200" u="none" strike="noStrike" cap="none">
                        <a:latin typeface="Comic Sans MS"/>
                        <a:ea typeface="Comic Sans MS"/>
                        <a:cs typeface="Comic Sans MS"/>
                        <a:sym typeface="Comic Sans MS"/>
                      </a:endParaRPr>
                    </a:p>
                    <a:p>
                      <a:pPr marL="0" marR="0" lvl="0" indent="0" algn="ctr" rtl="0">
                        <a:lnSpc>
                          <a:spcPct val="115000"/>
                        </a:lnSpc>
                        <a:spcBef>
                          <a:spcPts val="0"/>
                        </a:spcBef>
                        <a:spcAft>
                          <a:spcPts val="0"/>
                        </a:spcAft>
                        <a:buClr>
                          <a:schemeClr val="dk1"/>
                        </a:buClr>
                        <a:buSzPts val="1200"/>
                        <a:buFont typeface="Comic Sans MS"/>
                        <a:buNone/>
                      </a:pPr>
                      <a:r>
                        <a:rPr lang="en-GB" sz="1200">
                          <a:latin typeface="Comic Sans MS"/>
                          <a:ea typeface="Comic Sans MS"/>
                          <a:cs typeface="Comic Sans MS"/>
                          <a:sym typeface="Comic Sans MS"/>
                        </a:rPr>
                        <a:t>I can’t read music.</a:t>
                      </a:r>
                      <a:endParaRPr/>
                    </a:p>
                    <a:p>
                      <a:pPr marL="0" marR="0" lvl="0" indent="0" algn="ctr" rtl="0">
                        <a:lnSpc>
                          <a:spcPct val="115000"/>
                        </a:lnSpc>
                        <a:spcBef>
                          <a:spcPts val="0"/>
                        </a:spcBef>
                        <a:spcAft>
                          <a:spcPts val="0"/>
                        </a:spcAft>
                        <a:buClr>
                          <a:schemeClr val="dk1"/>
                        </a:buClr>
                        <a:buSzPts val="1200"/>
                        <a:buFont typeface="Calibri"/>
                        <a:buNone/>
                      </a:pPr>
                      <a:endParaRPr sz="1200" u="none" strike="noStrike" cap="none">
                        <a:latin typeface="Comic Sans MS"/>
                        <a:ea typeface="Comic Sans MS"/>
                        <a:cs typeface="Comic Sans MS"/>
                        <a:sym typeface="Comic Sans MS"/>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FFF66"/>
                    </a:solidFill>
                  </a:tcPr>
                </a:tc>
                <a:extLst>
                  <a:ext uri="{0D108BD9-81ED-4DB2-BD59-A6C34878D82A}">
                    <a16:rowId xmlns:a16="http://schemas.microsoft.com/office/drawing/2014/main" val="10002"/>
                  </a:ext>
                </a:extLst>
              </a:tr>
            </a:tbl>
          </a:graphicData>
        </a:graphic>
      </p:graphicFrame>
      <p:sp>
        <p:nvSpPr>
          <p:cNvPr id="430" name="Google Shape;430;p45"/>
          <p:cNvSpPr/>
          <p:nvPr/>
        </p:nvSpPr>
        <p:spPr>
          <a:xfrm>
            <a:off x="11473438" y="1447559"/>
            <a:ext cx="463894" cy="628713"/>
          </a:xfrm>
          <a:prstGeom prst="downArrow">
            <a:avLst>
              <a:gd name="adj1" fmla="val 50000"/>
              <a:gd name="adj2" fmla="val 50000"/>
            </a:avLst>
          </a:prstGeom>
          <a:gradFill>
            <a:gsLst>
              <a:gs pos="0">
                <a:srgbClr val="29859E"/>
              </a:gs>
              <a:gs pos="80000">
                <a:srgbClr val="36B0D0"/>
              </a:gs>
              <a:gs pos="100000">
                <a:srgbClr val="33B3D5"/>
              </a:gs>
            </a:gsLst>
            <a:lin ang="16200000" scaled="0"/>
          </a:gradFill>
          <a:ln w="9525" cap="flat" cmpd="sng">
            <a:solidFill>
              <a:schemeClr val="dk1"/>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431" name="Google Shape;431;p45"/>
          <p:cNvSpPr/>
          <p:nvPr/>
        </p:nvSpPr>
        <p:spPr>
          <a:xfrm>
            <a:off x="254668" y="5213443"/>
            <a:ext cx="11427995" cy="1200329"/>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Clr>
                <a:srgbClr val="444444"/>
              </a:buClr>
              <a:buSzPts val="1800"/>
              <a:buFont typeface="Gentium Basic"/>
              <a:buNone/>
            </a:pPr>
            <a:r>
              <a:rPr lang="en-GB" sz="1800" b="1">
                <a:solidFill>
                  <a:srgbClr val="444444"/>
                </a:solidFill>
                <a:latin typeface="Gentium Basic"/>
                <a:ea typeface="Gentium Basic"/>
                <a:cs typeface="Gentium Basic"/>
                <a:sym typeface="Gentium Basic"/>
              </a:rPr>
              <a:t>2 players + 1 referee with the answer sheet. The youngest player starts. Translate the sentence into German. If they get it correct they can move their counter one space. If they get it incorrect they must stay where they are, but the referee must read the correct answer so they can try to remember it for their next turn.  The first person to reach the end of the game wins! </a:t>
            </a:r>
            <a:endParaRPr sz="1800">
              <a:solidFill>
                <a:srgbClr val="444444"/>
              </a:solidFill>
              <a:latin typeface="Gentium Basic"/>
              <a:ea typeface="Gentium Basic"/>
              <a:cs typeface="Gentium Basic"/>
              <a:sym typeface="Gentium Basic"/>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35"/>
        <p:cNvGrpSpPr/>
        <p:nvPr/>
      </p:nvGrpSpPr>
      <p:grpSpPr>
        <a:xfrm>
          <a:off x="0" y="0"/>
          <a:ext cx="0" cy="0"/>
          <a:chOff x="0" y="0"/>
          <a:chExt cx="0" cy="0"/>
        </a:xfrm>
      </p:grpSpPr>
      <p:graphicFrame>
        <p:nvGraphicFramePr>
          <p:cNvPr id="436" name="Google Shape;436;p46"/>
          <p:cNvGraphicFramePr/>
          <p:nvPr/>
        </p:nvGraphicFramePr>
        <p:xfrm>
          <a:off x="254668" y="144379"/>
          <a:ext cx="3000000" cy="3000000"/>
        </p:xfrm>
        <a:graphic>
          <a:graphicData uri="http://schemas.openxmlformats.org/drawingml/2006/table">
            <a:tbl>
              <a:tblPr>
                <a:noFill/>
                <a:tableStyleId>{A09FE9B4-36D8-492A-BFEF-522EEB8625BE}</a:tableStyleId>
              </a:tblPr>
              <a:tblGrid>
                <a:gridCol w="1459775">
                  <a:extLst>
                    <a:ext uri="{9D8B030D-6E8A-4147-A177-3AD203B41FA5}">
                      <a16:colId xmlns:a16="http://schemas.microsoft.com/office/drawing/2014/main" val="20000"/>
                    </a:ext>
                  </a:extLst>
                </a:gridCol>
                <a:gridCol w="1459775">
                  <a:extLst>
                    <a:ext uri="{9D8B030D-6E8A-4147-A177-3AD203B41FA5}">
                      <a16:colId xmlns:a16="http://schemas.microsoft.com/office/drawing/2014/main" val="20001"/>
                    </a:ext>
                  </a:extLst>
                </a:gridCol>
                <a:gridCol w="1460525">
                  <a:extLst>
                    <a:ext uri="{9D8B030D-6E8A-4147-A177-3AD203B41FA5}">
                      <a16:colId xmlns:a16="http://schemas.microsoft.com/office/drawing/2014/main" val="20002"/>
                    </a:ext>
                  </a:extLst>
                </a:gridCol>
                <a:gridCol w="1453250">
                  <a:extLst>
                    <a:ext uri="{9D8B030D-6E8A-4147-A177-3AD203B41FA5}">
                      <a16:colId xmlns:a16="http://schemas.microsoft.com/office/drawing/2014/main" val="20003"/>
                    </a:ext>
                  </a:extLst>
                </a:gridCol>
                <a:gridCol w="1467800">
                  <a:extLst>
                    <a:ext uri="{9D8B030D-6E8A-4147-A177-3AD203B41FA5}">
                      <a16:colId xmlns:a16="http://schemas.microsoft.com/office/drawing/2014/main" val="20004"/>
                    </a:ext>
                  </a:extLst>
                </a:gridCol>
                <a:gridCol w="1460525">
                  <a:extLst>
                    <a:ext uri="{9D8B030D-6E8A-4147-A177-3AD203B41FA5}">
                      <a16:colId xmlns:a16="http://schemas.microsoft.com/office/drawing/2014/main" val="20005"/>
                    </a:ext>
                  </a:extLst>
                </a:gridCol>
                <a:gridCol w="1460525">
                  <a:extLst>
                    <a:ext uri="{9D8B030D-6E8A-4147-A177-3AD203B41FA5}">
                      <a16:colId xmlns:a16="http://schemas.microsoft.com/office/drawing/2014/main" val="20006"/>
                    </a:ext>
                  </a:extLst>
                </a:gridCol>
                <a:gridCol w="1460525">
                  <a:extLst>
                    <a:ext uri="{9D8B030D-6E8A-4147-A177-3AD203B41FA5}">
                      <a16:colId xmlns:a16="http://schemas.microsoft.com/office/drawing/2014/main" val="20007"/>
                    </a:ext>
                  </a:extLst>
                </a:gridCol>
              </a:tblGrid>
              <a:tr h="1359900">
                <a:tc>
                  <a:txBody>
                    <a:bodyPr/>
                    <a:lstStyle/>
                    <a:p>
                      <a:pPr marL="0" marR="0" lvl="0" indent="0" algn="ctr" rtl="0">
                        <a:lnSpc>
                          <a:spcPct val="115000"/>
                        </a:lnSpc>
                        <a:spcBef>
                          <a:spcPts val="0"/>
                        </a:spcBef>
                        <a:spcAft>
                          <a:spcPts val="0"/>
                        </a:spcAft>
                        <a:buClr>
                          <a:schemeClr val="dk1"/>
                        </a:buClr>
                        <a:buSzPts val="2200"/>
                        <a:buFont typeface="Calibri"/>
                        <a:buNone/>
                      </a:pPr>
                      <a:r>
                        <a:rPr lang="en-GB" sz="2200" b="1">
                          <a:latin typeface="Calibri"/>
                          <a:ea typeface="Calibri"/>
                          <a:cs typeface="Calibri"/>
                          <a:sym typeface="Calibri"/>
                        </a:rPr>
                        <a:t>Start</a:t>
                      </a:r>
                      <a:endParaRPr sz="1100" u="none" strike="noStrike" cap="none">
                        <a:latin typeface="Calibri"/>
                        <a:ea typeface="Calibri"/>
                        <a:cs typeface="Calibri"/>
                        <a:sym typeface="Calibri"/>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D8E2F3"/>
                    </a:solidFill>
                  </a:tcPr>
                </a:tc>
                <a:tc>
                  <a:txBody>
                    <a:bodyPr/>
                    <a:lstStyle/>
                    <a:p>
                      <a:pPr marL="0" marR="0" lvl="0" indent="0" algn="ctr" rtl="0">
                        <a:lnSpc>
                          <a:spcPct val="115000"/>
                        </a:lnSpc>
                        <a:spcBef>
                          <a:spcPts val="0"/>
                        </a:spcBef>
                        <a:spcAft>
                          <a:spcPts val="0"/>
                        </a:spcAft>
                        <a:buClr>
                          <a:srgbClr val="000000"/>
                        </a:buClr>
                        <a:buSzPts val="1200"/>
                        <a:buFont typeface="Comic Sans MS"/>
                        <a:buNone/>
                      </a:pPr>
                      <a:r>
                        <a:rPr lang="en-GB" sz="1200" b="1" u="none" strike="noStrike" cap="none">
                          <a:solidFill>
                            <a:srgbClr val="000000"/>
                          </a:solidFill>
                          <a:latin typeface="Comic Sans MS"/>
                          <a:ea typeface="Comic Sans MS"/>
                          <a:cs typeface="Comic Sans MS"/>
                          <a:sym typeface="Comic Sans MS"/>
                        </a:rPr>
                        <a:t>1</a:t>
                      </a:r>
                      <a:endParaRPr sz="1200" u="none" strike="noStrike" cap="none">
                        <a:latin typeface="Comic Sans MS"/>
                        <a:ea typeface="Comic Sans MS"/>
                        <a:cs typeface="Comic Sans MS"/>
                        <a:sym typeface="Comic Sans MS"/>
                      </a:endParaRPr>
                    </a:p>
                    <a:p>
                      <a:pPr marL="0" marR="0" lvl="0" indent="0" algn="ctr" rtl="0">
                        <a:lnSpc>
                          <a:spcPct val="115000"/>
                        </a:lnSpc>
                        <a:spcBef>
                          <a:spcPts val="0"/>
                        </a:spcBef>
                        <a:spcAft>
                          <a:spcPts val="0"/>
                        </a:spcAft>
                        <a:buClr>
                          <a:schemeClr val="dk1"/>
                        </a:buClr>
                        <a:buSzPts val="1200"/>
                        <a:buFont typeface="Comic Sans MS"/>
                        <a:buNone/>
                      </a:pPr>
                      <a:r>
                        <a:rPr lang="en-GB" sz="1200" u="none" strike="noStrike" cap="none">
                          <a:latin typeface="Comic Sans MS"/>
                          <a:ea typeface="Comic Sans MS"/>
                          <a:cs typeface="Comic Sans MS"/>
                          <a:sym typeface="Comic Sans MS"/>
                        </a:rPr>
                        <a:t> </a:t>
                      </a:r>
                      <a:endParaRPr sz="1200" u="none" strike="noStrike" cap="none">
                        <a:latin typeface="Comic Sans MS"/>
                        <a:ea typeface="Comic Sans MS"/>
                        <a:cs typeface="Comic Sans MS"/>
                        <a:sym typeface="Comic Sans MS"/>
                      </a:endParaRPr>
                    </a:p>
                    <a:p>
                      <a:pPr marL="0" marR="0" lvl="0" indent="0" algn="ctr" rtl="0">
                        <a:lnSpc>
                          <a:spcPct val="115000"/>
                        </a:lnSpc>
                        <a:spcBef>
                          <a:spcPts val="0"/>
                        </a:spcBef>
                        <a:spcAft>
                          <a:spcPts val="0"/>
                        </a:spcAft>
                        <a:buClr>
                          <a:schemeClr val="dk1"/>
                        </a:buClr>
                        <a:buSzPts val="1200"/>
                        <a:buFont typeface="Comic Sans MS"/>
                        <a:buNone/>
                      </a:pPr>
                      <a:r>
                        <a:rPr lang="en-GB" sz="1200">
                          <a:latin typeface="Comic Sans MS"/>
                          <a:ea typeface="Comic Sans MS"/>
                          <a:cs typeface="Comic Sans MS"/>
                          <a:sym typeface="Comic Sans MS"/>
                        </a:rPr>
                        <a:t>Ich h</a:t>
                      </a:r>
                      <a:r>
                        <a:rPr lang="en-GB" sz="1200">
                          <a:latin typeface="Calibri"/>
                          <a:ea typeface="Calibri"/>
                          <a:cs typeface="Calibri"/>
                          <a:sym typeface="Calibri"/>
                        </a:rPr>
                        <a:t>ö</a:t>
                      </a:r>
                      <a:r>
                        <a:rPr lang="en-GB" sz="1200">
                          <a:latin typeface="Comic Sans MS"/>
                          <a:ea typeface="Comic Sans MS"/>
                          <a:cs typeface="Comic Sans MS"/>
                          <a:sym typeface="Comic Sans MS"/>
                        </a:rPr>
                        <a:t>re gern Popmusik.</a:t>
                      </a:r>
                      <a:endParaRPr/>
                    </a:p>
                    <a:p>
                      <a:pPr marL="0" marR="0" lvl="0" indent="0" algn="ctr" rtl="0">
                        <a:lnSpc>
                          <a:spcPct val="115000"/>
                        </a:lnSpc>
                        <a:spcBef>
                          <a:spcPts val="0"/>
                        </a:spcBef>
                        <a:spcAft>
                          <a:spcPts val="0"/>
                        </a:spcAft>
                        <a:buClr>
                          <a:srgbClr val="000000"/>
                        </a:buClr>
                        <a:buSzPts val="1200"/>
                        <a:buFont typeface="Comic Sans MS"/>
                        <a:buNone/>
                      </a:pPr>
                      <a:r>
                        <a:rPr lang="en-GB" sz="1200" u="none" strike="noStrike" cap="none">
                          <a:solidFill>
                            <a:srgbClr val="000000"/>
                          </a:solidFill>
                          <a:latin typeface="Comic Sans MS"/>
                          <a:ea typeface="Comic Sans MS"/>
                          <a:cs typeface="Comic Sans MS"/>
                          <a:sym typeface="Comic Sans MS"/>
                        </a:rPr>
                        <a:t> </a:t>
                      </a:r>
                      <a:endParaRPr sz="1200" u="none" strike="noStrike" cap="none">
                        <a:latin typeface="Comic Sans MS"/>
                        <a:ea typeface="Comic Sans MS"/>
                        <a:cs typeface="Comic Sans MS"/>
                        <a:sym typeface="Comic Sans MS"/>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D8E2F3"/>
                    </a:solidFill>
                  </a:tcPr>
                </a:tc>
                <a:tc>
                  <a:txBody>
                    <a:bodyPr/>
                    <a:lstStyle/>
                    <a:p>
                      <a:pPr marL="0" marR="0" lvl="0" indent="0" algn="ctr" rtl="0">
                        <a:lnSpc>
                          <a:spcPct val="115000"/>
                        </a:lnSpc>
                        <a:spcBef>
                          <a:spcPts val="0"/>
                        </a:spcBef>
                        <a:spcAft>
                          <a:spcPts val="0"/>
                        </a:spcAft>
                        <a:buClr>
                          <a:srgbClr val="000000"/>
                        </a:buClr>
                        <a:buSzPts val="1200"/>
                        <a:buFont typeface="Comic Sans MS"/>
                        <a:buNone/>
                      </a:pPr>
                      <a:r>
                        <a:rPr lang="en-GB" sz="1200" b="1" u="none" strike="noStrike" cap="none">
                          <a:solidFill>
                            <a:srgbClr val="000000"/>
                          </a:solidFill>
                          <a:latin typeface="Comic Sans MS"/>
                          <a:ea typeface="Comic Sans MS"/>
                          <a:cs typeface="Comic Sans MS"/>
                          <a:sym typeface="Comic Sans MS"/>
                        </a:rPr>
                        <a:t>2</a:t>
                      </a:r>
                      <a:endParaRPr sz="1200" u="none" strike="noStrike" cap="none">
                        <a:latin typeface="Comic Sans MS"/>
                        <a:ea typeface="Comic Sans MS"/>
                        <a:cs typeface="Comic Sans MS"/>
                        <a:sym typeface="Comic Sans MS"/>
                      </a:endParaRPr>
                    </a:p>
                    <a:p>
                      <a:pPr marL="0" marR="0" lvl="0" indent="0" algn="ctr" rtl="0">
                        <a:lnSpc>
                          <a:spcPct val="115000"/>
                        </a:lnSpc>
                        <a:spcBef>
                          <a:spcPts val="0"/>
                        </a:spcBef>
                        <a:spcAft>
                          <a:spcPts val="0"/>
                        </a:spcAft>
                        <a:buClr>
                          <a:schemeClr val="dk1"/>
                        </a:buClr>
                        <a:buSzPts val="1200"/>
                        <a:buFont typeface="Comic Sans MS"/>
                        <a:buNone/>
                      </a:pPr>
                      <a:r>
                        <a:rPr lang="en-GB" sz="1200" u="none" strike="noStrike" cap="none">
                          <a:latin typeface="Comic Sans MS"/>
                          <a:ea typeface="Comic Sans MS"/>
                          <a:cs typeface="Comic Sans MS"/>
                          <a:sym typeface="Comic Sans MS"/>
                        </a:rPr>
                        <a:t> </a:t>
                      </a:r>
                      <a:endParaRPr sz="1200" u="none" strike="noStrike" cap="none">
                        <a:solidFill>
                          <a:srgbClr val="000000"/>
                        </a:solidFill>
                        <a:latin typeface="Comic Sans MS"/>
                        <a:ea typeface="Comic Sans MS"/>
                        <a:cs typeface="Comic Sans MS"/>
                        <a:sym typeface="Comic Sans MS"/>
                      </a:endParaRPr>
                    </a:p>
                    <a:p>
                      <a:pPr marL="0" marR="0" lvl="0" indent="0" algn="ctr" rtl="0">
                        <a:lnSpc>
                          <a:spcPct val="115000"/>
                        </a:lnSpc>
                        <a:spcBef>
                          <a:spcPts val="0"/>
                        </a:spcBef>
                        <a:spcAft>
                          <a:spcPts val="0"/>
                        </a:spcAft>
                        <a:buClr>
                          <a:schemeClr val="dk1"/>
                        </a:buClr>
                        <a:buSzPts val="1200"/>
                        <a:buFont typeface="Comic Sans MS"/>
                        <a:buNone/>
                      </a:pPr>
                      <a:r>
                        <a:rPr lang="en-GB" sz="1200">
                          <a:latin typeface="Comic Sans MS"/>
                          <a:ea typeface="Comic Sans MS"/>
                          <a:cs typeface="Comic Sans MS"/>
                          <a:sym typeface="Comic Sans MS"/>
                        </a:rPr>
                        <a:t>Ich h</a:t>
                      </a:r>
                      <a:r>
                        <a:rPr lang="en-GB" sz="1200">
                          <a:latin typeface="Calibri"/>
                          <a:ea typeface="Calibri"/>
                          <a:cs typeface="Calibri"/>
                          <a:sym typeface="Calibri"/>
                        </a:rPr>
                        <a:t>ö</a:t>
                      </a:r>
                      <a:r>
                        <a:rPr lang="en-GB" sz="1200">
                          <a:latin typeface="Comic Sans MS"/>
                          <a:ea typeface="Comic Sans MS"/>
                          <a:cs typeface="Comic Sans MS"/>
                          <a:sym typeface="Comic Sans MS"/>
                        </a:rPr>
                        <a:t>re nicht gern Jazzmusik.</a:t>
                      </a:r>
                      <a:endParaRPr/>
                    </a:p>
                    <a:p>
                      <a:pPr marL="0" marR="0" lvl="0" indent="0" algn="ctr" rtl="0">
                        <a:lnSpc>
                          <a:spcPct val="115000"/>
                        </a:lnSpc>
                        <a:spcBef>
                          <a:spcPts val="0"/>
                        </a:spcBef>
                        <a:spcAft>
                          <a:spcPts val="0"/>
                        </a:spcAft>
                        <a:buClr>
                          <a:schemeClr val="dk1"/>
                        </a:buClr>
                        <a:buSzPts val="1200"/>
                        <a:buFont typeface="Calibri"/>
                        <a:buNone/>
                      </a:pPr>
                      <a:endParaRPr sz="1200" u="none" strike="noStrike" cap="none">
                        <a:latin typeface="Comic Sans MS"/>
                        <a:ea typeface="Comic Sans MS"/>
                        <a:cs typeface="Comic Sans MS"/>
                        <a:sym typeface="Comic Sans MS"/>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D8E2F3"/>
                    </a:solidFill>
                  </a:tcPr>
                </a:tc>
                <a:tc>
                  <a:txBody>
                    <a:bodyPr/>
                    <a:lstStyle/>
                    <a:p>
                      <a:pPr marL="0" marR="0" lvl="0" indent="0" algn="ctr" rtl="0">
                        <a:lnSpc>
                          <a:spcPct val="115000"/>
                        </a:lnSpc>
                        <a:spcBef>
                          <a:spcPts val="0"/>
                        </a:spcBef>
                        <a:spcAft>
                          <a:spcPts val="0"/>
                        </a:spcAft>
                        <a:buClr>
                          <a:srgbClr val="000000"/>
                        </a:buClr>
                        <a:buSzPts val="1200"/>
                        <a:buFont typeface="Comic Sans MS"/>
                        <a:buNone/>
                      </a:pPr>
                      <a:r>
                        <a:rPr lang="en-GB" sz="1200" b="1" u="none" strike="noStrike" cap="none">
                          <a:solidFill>
                            <a:srgbClr val="000000"/>
                          </a:solidFill>
                          <a:latin typeface="Comic Sans MS"/>
                          <a:ea typeface="Comic Sans MS"/>
                          <a:cs typeface="Comic Sans MS"/>
                          <a:sym typeface="Comic Sans MS"/>
                        </a:rPr>
                        <a:t>3</a:t>
                      </a:r>
                      <a:endParaRPr sz="1200" u="none" strike="noStrike" cap="none">
                        <a:latin typeface="Comic Sans MS"/>
                        <a:ea typeface="Comic Sans MS"/>
                        <a:cs typeface="Comic Sans MS"/>
                        <a:sym typeface="Comic Sans MS"/>
                      </a:endParaRPr>
                    </a:p>
                    <a:p>
                      <a:pPr marL="0" marR="0" lvl="0" indent="0" algn="ctr" rtl="0">
                        <a:lnSpc>
                          <a:spcPct val="115000"/>
                        </a:lnSpc>
                        <a:spcBef>
                          <a:spcPts val="0"/>
                        </a:spcBef>
                        <a:spcAft>
                          <a:spcPts val="0"/>
                        </a:spcAft>
                        <a:buClr>
                          <a:schemeClr val="dk1"/>
                        </a:buClr>
                        <a:buSzPts val="1200"/>
                        <a:buFont typeface="Comic Sans MS"/>
                        <a:buNone/>
                      </a:pPr>
                      <a:r>
                        <a:rPr lang="en-GB" sz="1200" u="none" strike="noStrike" cap="none">
                          <a:latin typeface="Comic Sans MS"/>
                          <a:ea typeface="Comic Sans MS"/>
                          <a:cs typeface="Comic Sans MS"/>
                          <a:sym typeface="Comic Sans MS"/>
                        </a:rPr>
                        <a:t> </a:t>
                      </a:r>
                      <a:endParaRPr sz="1200" u="none" strike="noStrike" cap="none">
                        <a:latin typeface="Comic Sans MS"/>
                        <a:ea typeface="Comic Sans MS"/>
                        <a:cs typeface="Comic Sans MS"/>
                        <a:sym typeface="Comic Sans MS"/>
                      </a:endParaRPr>
                    </a:p>
                    <a:p>
                      <a:pPr marL="0" marR="0" lvl="0" indent="0" algn="ctr" rtl="0">
                        <a:lnSpc>
                          <a:spcPct val="115000"/>
                        </a:lnSpc>
                        <a:spcBef>
                          <a:spcPts val="0"/>
                        </a:spcBef>
                        <a:spcAft>
                          <a:spcPts val="0"/>
                        </a:spcAft>
                        <a:buClr>
                          <a:schemeClr val="dk1"/>
                        </a:buClr>
                        <a:buSzPts val="1200"/>
                        <a:buFont typeface="Comic Sans MS"/>
                        <a:buNone/>
                      </a:pPr>
                      <a:r>
                        <a:rPr lang="en-GB" sz="1200">
                          <a:latin typeface="Comic Sans MS"/>
                          <a:ea typeface="Comic Sans MS"/>
                          <a:cs typeface="Comic Sans MS"/>
                          <a:sym typeface="Comic Sans MS"/>
                        </a:rPr>
                        <a:t>Sie ist enregiegeladen und nicht kitschig.</a:t>
                      </a:r>
                      <a:endParaRPr/>
                    </a:p>
                    <a:p>
                      <a:pPr marL="0" marR="0" lvl="0" indent="0" algn="ctr" rtl="0">
                        <a:lnSpc>
                          <a:spcPct val="115000"/>
                        </a:lnSpc>
                        <a:spcBef>
                          <a:spcPts val="0"/>
                        </a:spcBef>
                        <a:spcAft>
                          <a:spcPts val="0"/>
                        </a:spcAft>
                        <a:buClr>
                          <a:schemeClr val="dk1"/>
                        </a:buClr>
                        <a:buSzPts val="1200"/>
                        <a:buFont typeface="Calibri"/>
                        <a:buNone/>
                      </a:pPr>
                      <a:endParaRPr sz="1200" u="none" strike="noStrike" cap="none">
                        <a:latin typeface="Comic Sans MS"/>
                        <a:ea typeface="Comic Sans MS"/>
                        <a:cs typeface="Comic Sans MS"/>
                        <a:sym typeface="Comic Sans MS"/>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D8E2F3"/>
                    </a:solidFill>
                  </a:tcPr>
                </a:tc>
                <a:tc>
                  <a:txBody>
                    <a:bodyPr/>
                    <a:lstStyle/>
                    <a:p>
                      <a:pPr marL="0" marR="0" lvl="0" indent="0" algn="ctr" rtl="0">
                        <a:lnSpc>
                          <a:spcPct val="115000"/>
                        </a:lnSpc>
                        <a:spcBef>
                          <a:spcPts val="0"/>
                        </a:spcBef>
                        <a:spcAft>
                          <a:spcPts val="0"/>
                        </a:spcAft>
                        <a:buClr>
                          <a:srgbClr val="000000"/>
                        </a:buClr>
                        <a:buSzPts val="1200"/>
                        <a:buFont typeface="Comic Sans MS"/>
                        <a:buNone/>
                      </a:pPr>
                      <a:r>
                        <a:rPr lang="en-GB" sz="1200" b="1" u="none" strike="noStrike" cap="none">
                          <a:solidFill>
                            <a:srgbClr val="000000"/>
                          </a:solidFill>
                          <a:latin typeface="Comic Sans MS"/>
                          <a:ea typeface="Comic Sans MS"/>
                          <a:cs typeface="Comic Sans MS"/>
                          <a:sym typeface="Comic Sans MS"/>
                        </a:rPr>
                        <a:t>4</a:t>
                      </a:r>
                      <a:endParaRPr sz="1200" u="none" strike="noStrike" cap="none">
                        <a:latin typeface="Comic Sans MS"/>
                        <a:ea typeface="Comic Sans MS"/>
                        <a:cs typeface="Comic Sans MS"/>
                        <a:sym typeface="Comic Sans MS"/>
                      </a:endParaRPr>
                    </a:p>
                    <a:p>
                      <a:pPr marL="0" marR="0" lvl="0" indent="0" algn="ctr" rtl="0">
                        <a:lnSpc>
                          <a:spcPct val="115000"/>
                        </a:lnSpc>
                        <a:spcBef>
                          <a:spcPts val="0"/>
                        </a:spcBef>
                        <a:spcAft>
                          <a:spcPts val="0"/>
                        </a:spcAft>
                        <a:buClr>
                          <a:schemeClr val="dk1"/>
                        </a:buClr>
                        <a:buSzPts val="1200"/>
                        <a:buFont typeface="Comic Sans MS"/>
                        <a:buNone/>
                      </a:pPr>
                      <a:r>
                        <a:rPr lang="en-GB" sz="1200" u="none" strike="noStrike" cap="none">
                          <a:latin typeface="Comic Sans MS"/>
                          <a:ea typeface="Comic Sans MS"/>
                          <a:cs typeface="Comic Sans MS"/>
                          <a:sym typeface="Comic Sans MS"/>
                        </a:rPr>
                        <a:t> </a:t>
                      </a:r>
                      <a:endParaRPr sz="1200" u="none" strike="noStrike" cap="none">
                        <a:solidFill>
                          <a:srgbClr val="000000"/>
                        </a:solidFill>
                        <a:latin typeface="Comic Sans MS"/>
                        <a:ea typeface="Comic Sans MS"/>
                        <a:cs typeface="Comic Sans MS"/>
                        <a:sym typeface="Comic Sans MS"/>
                      </a:endParaRPr>
                    </a:p>
                    <a:p>
                      <a:pPr marL="0" marR="0" lvl="0" indent="0" algn="ctr" rtl="0">
                        <a:lnSpc>
                          <a:spcPct val="115000"/>
                        </a:lnSpc>
                        <a:spcBef>
                          <a:spcPts val="0"/>
                        </a:spcBef>
                        <a:spcAft>
                          <a:spcPts val="0"/>
                        </a:spcAft>
                        <a:buClr>
                          <a:schemeClr val="dk1"/>
                        </a:buClr>
                        <a:buSzPts val="1200"/>
                        <a:buFont typeface="Comic Sans MS"/>
                        <a:buNone/>
                      </a:pPr>
                      <a:r>
                        <a:rPr lang="en-GB" sz="1200">
                          <a:latin typeface="Comic Sans MS"/>
                          <a:ea typeface="Comic Sans MS"/>
                          <a:cs typeface="Comic Sans MS"/>
                          <a:sym typeface="Comic Sans MS"/>
                        </a:rPr>
                        <a:t>Sie macht gute Laune.</a:t>
                      </a:r>
                      <a:endParaRPr/>
                    </a:p>
                    <a:p>
                      <a:pPr marL="0" marR="0" lvl="0" indent="0" algn="ctr" rtl="0">
                        <a:lnSpc>
                          <a:spcPct val="115000"/>
                        </a:lnSpc>
                        <a:spcBef>
                          <a:spcPts val="0"/>
                        </a:spcBef>
                        <a:spcAft>
                          <a:spcPts val="0"/>
                        </a:spcAft>
                        <a:buClr>
                          <a:schemeClr val="dk1"/>
                        </a:buClr>
                        <a:buSzPts val="1200"/>
                        <a:buFont typeface="Calibri"/>
                        <a:buNone/>
                      </a:pPr>
                      <a:endParaRPr sz="1200" u="none" strike="noStrike" cap="none">
                        <a:latin typeface="Comic Sans MS"/>
                        <a:ea typeface="Comic Sans MS"/>
                        <a:cs typeface="Comic Sans MS"/>
                        <a:sym typeface="Comic Sans MS"/>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D8E2F3"/>
                    </a:solidFill>
                  </a:tcPr>
                </a:tc>
                <a:tc>
                  <a:txBody>
                    <a:bodyPr/>
                    <a:lstStyle/>
                    <a:p>
                      <a:pPr marL="0" marR="0" lvl="0" indent="0" algn="ctr" rtl="0">
                        <a:lnSpc>
                          <a:spcPct val="115000"/>
                        </a:lnSpc>
                        <a:spcBef>
                          <a:spcPts val="0"/>
                        </a:spcBef>
                        <a:spcAft>
                          <a:spcPts val="0"/>
                        </a:spcAft>
                        <a:buClr>
                          <a:srgbClr val="000000"/>
                        </a:buClr>
                        <a:buSzPts val="1200"/>
                        <a:buFont typeface="Comic Sans MS"/>
                        <a:buNone/>
                      </a:pPr>
                      <a:r>
                        <a:rPr lang="en-GB" sz="1200" b="1" u="none" strike="noStrike" cap="none">
                          <a:solidFill>
                            <a:srgbClr val="000000"/>
                          </a:solidFill>
                          <a:latin typeface="Comic Sans MS"/>
                          <a:ea typeface="Comic Sans MS"/>
                          <a:cs typeface="Comic Sans MS"/>
                          <a:sym typeface="Comic Sans MS"/>
                        </a:rPr>
                        <a:t>5</a:t>
                      </a:r>
                      <a:endParaRPr sz="1200" u="none" strike="noStrike" cap="none">
                        <a:latin typeface="Comic Sans MS"/>
                        <a:ea typeface="Comic Sans MS"/>
                        <a:cs typeface="Comic Sans MS"/>
                        <a:sym typeface="Comic Sans MS"/>
                      </a:endParaRPr>
                    </a:p>
                    <a:p>
                      <a:pPr marL="0" marR="0" lvl="0" indent="0" algn="ctr" rtl="0">
                        <a:lnSpc>
                          <a:spcPct val="115000"/>
                        </a:lnSpc>
                        <a:spcBef>
                          <a:spcPts val="0"/>
                        </a:spcBef>
                        <a:spcAft>
                          <a:spcPts val="0"/>
                        </a:spcAft>
                        <a:buClr>
                          <a:schemeClr val="dk1"/>
                        </a:buClr>
                        <a:buSzPts val="1200"/>
                        <a:buFont typeface="Comic Sans MS"/>
                        <a:buNone/>
                      </a:pPr>
                      <a:r>
                        <a:rPr lang="en-GB" sz="1200" u="none" strike="noStrike" cap="none">
                          <a:latin typeface="Comic Sans MS"/>
                          <a:ea typeface="Comic Sans MS"/>
                          <a:cs typeface="Comic Sans MS"/>
                          <a:sym typeface="Comic Sans MS"/>
                        </a:rPr>
                        <a:t> </a:t>
                      </a:r>
                      <a:endParaRPr sz="1200" u="none" strike="noStrike" cap="none">
                        <a:latin typeface="Comic Sans MS"/>
                        <a:ea typeface="Comic Sans MS"/>
                        <a:cs typeface="Comic Sans MS"/>
                        <a:sym typeface="Comic Sans MS"/>
                      </a:endParaRPr>
                    </a:p>
                    <a:p>
                      <a:pPr marL="0" marR="0" lvl="0" indent="0" algn="ctr" rtl="0">
                        <a:lnSpc>
                          <a:spcPct val="115000"/>
                        </a:lnSpc>
                        <a:spcBef>
                          <a:spcPts val="0"/>
                        </a:spcBef>
                        <a:spcAft>
                          <a:spcPts val="0"/>
                        </a:spcAft>
                        <a:buClr>
                          <a:schemeClr val="dk1"/>
                        </a:buClr>
                        <a:buSzPts val="1200"/>
                        <a:buFont typeface="Comic Sans MS"/>
                        <a:buNone/>
                      </a:pPr>
                      <a:r>
                        <a:rPr lang="en-GB" sz="1200">
                          <a:latin typeface="Comic Sans MS"/>
                          <a:ea typeface="Comic Sans MS"/>
                          <a:cs typeface="Comic Sans MS"/>
                          <a:sym typeface="Comic Sans MS"/>
                        </a:rPr>
                        <a:t>Mein Lieblingslied ist ‘Lieblingsmensch’ von Namika.</a:t>
                      </a:r>
                      <a:endParaRPr/>
                    </a:p>
                    <a:p>
                      <a:pPr marL="0" marR="0" lvl="0" indent="0" algn="ctr" rtl="0">
                        <a:lnSpc>
                          <a:spcPct val="115000"/>
                        </a:lnSpc>
                        <a:spcBef>
                          <a:spcPts val="0"/>
                        </a:spcBef>
                        <a:spcAft>
                          <a:spcPts val="0"/>
                        </a:spcAft>
                        <a:buClr>
                          <a:schemeClr val="dk1"/>
                        </a:buClr>
                        <a:buSzPts val="1200"/>
                        <a:buFont typeface="Calibri"/>
                        <a:buNone/>
                      </a:pPr>
                      <a:endParaRPr sz="1200" u="none" strike="noStrike" cap="none">
                        <a:latin typeface="Comic Sans MS"/>
                        <a:ea typeface="Comic Sans MS"/>
                        <a:cs typeface="Comic Sans MS"/>
                        <a:sym typeface="Comic Sans MS"/>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D8E2F3"/>
                    </a:solidFill>
                  </a:tcPr>
                </a:tc>
                <a:tc>
                  <a:txBody>
                    <a:bodyPr/>
                    <a:lstStyle/>
                    <a:p>
                      <a:pPr marL="0" marR="0" lvl="0" indent="0" algn="ctr" rtl="0">
                        <a:lnSpc>
                          <a:spcPct val="115000"/>
                        </a:lnSpc>
                        <a:spcBef>
                          <a:spcPts val="0"/>
                        </a:spcBef>
                        <a:spcAft>
                          <a:spcPts val="0"/>
                        </a:spcAft>
                        <a:buClr>
                          <a:srgbClr val="000000"/>
                        </a:buClr>
                        <a:buSzPts val="1200"/>
                        <a:buFont typeface="Comic Sans MS"/>
                        <a:buNone/>
                      </a:pPr>
                      <a:r>
                        <a:rPr lang="en-GB" sz="1200" b="1" u="none" strike="noStrike" cap="none">
                          <a:solidFill>
                            <a:srgbClr val="000000"/>
                          </a:solidFill>
                          <a:latin typeface="Comic Sans MS"/>
                          <a:ea typeface="Comic Sans MS"/>
                          <a:cs typeface="Comic Sans MS"/>
                          <a:sym typeface="Comic Sans MS"/>
                        </a:rPr>
                        <a:t>6</a:t>
                      </a:r>
                      <a:endParaRPr sz="1200" u="none" strike="noStrike" cap="none">
                        <a:latin typeface="Comic Sans MS"/>
                        <a:ea typeface="Comic Sans MS"/>
                        <a:cs typeface="Comic Sans MS"/>
                        <a:sym typeface="Comic Sans MS"/>
                      </a:endParaRPr>
                    </a:p>
                    <a:p>
                      <a:pPr marL="0" marR="0" lvl="0" indent="0" algn="ctr" rtl="0">
                        <a:lnSpc>
                          <a:spcPct val="115000"/>
                        </a:lnSpc>
                        <a:spcBef>
                          <a:spcPts val="0"/>
                        </a:spcBef>
                        <a:spcAft>
                          <a:spcPts val="0"/>
                        </a:spcAft>
                        <a:buClr>
                          <a:schemeClr val="dk1"/>
                        </a:buClr>
                        <a:buSzPts val="1200"/>
                        <a:buFont typeface="Comic Sans MS"/>
                        <a:buNone/>
                      </a:pPr>
                      <a:r>
                        <a:rPr lang="en-GB" sz="1200" u="none" strike="noStrike" cap="none">
                          <a:latin typeface="Comic Sans MS"/>
                          <a:ea typeface="Comic Sans MS"/>
                          <a:cs typeface="Comic Sans MS"/>
                          <a:sym typeface="Comic Sans MS"/>
                        </a:rPr>
                        <a:t> </a:t>
                      </a:r>
                      <a:endParaRPr sz="1200" u="none" strike="noStrike" cap="none">
                        <a:latin typeface="Comic Sans MS"/>
                        <a:ea typeface="Comic Sans MS"/>
                        <a:cs typeface="Comic Sans MS"/>
                        <a:sym typeface="Comic Sans MS"/>
                      </a:endParaRPr>
                    </a:p>
                    <a:p>
                      <a:pPr marL="0" marR="0" lvl="0" indent="0" algn="ctr" rtl="0">
                        <a:lnSpc>
                          <a:spcPct val="115000"/>
                        </a:lnSpc>
                        <a:spcBef>
                          <a:spcPts val="0"/>
                        </a:spcBef>
                        <a:spcAft>
                          <a:spcPts val="0"/>
                        </a:spcAft>
                        <a:buClr>
                          <a:schemeClr val="dk1"/>
                        </a:buClr>
                        <a:buSzPts val="1200"/>
                        <a:buFont typeface="Comic Sans MS"/>
                        <a:buNone/>
                      </a:pPr>
                      <a:r>
                        <a:rPr lang="en-GB" sz="1200">
                          <a:latin typeface="Comic Sans MS"/>
                          <a:ea typeface="Comic Sans MS"/>
                          <a:cs typeface="Comic Sans MS"/>
                          <a:sym typeface="Comic Sans MS"/>
                        </a:rPr>
                        <a:t>Ich spiele seit 2 Jahren jeden Tag Geige.</a:t>
                      </a:r>
                      <a:endParaRPr/>
                    </a:p>
                    <a:p>
                      <a:pPr marL="0" marR="0" lvl="0" indent="0" algn="ctr" rtl="0">
                        <a:lnSpc>
                          <a:spcPct val="115000"/>
                        </a:lnSpc>
                        <a:spcBef>
                          <a:spcPts val="0"/>
                        </a:spcBef>
                        <a:spcAft>
                          <a:spcPts val="0"/>
                        </a:spcAft>
                        <a:buClr>
                          <a:schemeClr val="dk1"/>
                        </a:buClr>
                        <a:buSzPts val="1200"/>
                        <a:buFont typeface="Calibri"/>
                        <a:buNone/>
                      </a:pPr>
                      <a:endParaRPr sz="1200" u="none" strike="noStrike" cap="none">
                        <a:latin typeface="Comic Sans MS"/>
                        <a:ea typeface="Comic Sans MS"/>
                        <a:cs typeface="Comic Sans MS"/>
                        <a:sym typeface="Comic Sans MS"/>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D8E2F3"/>
                    </a:solidFill>
                  </a:tcPr>
                </a:tc>
                <a:tc>
                  <a:txBody>
                    <a:bodyPr/>
                    <a:lstStyle/>
                    <a:p>
                      <a:pPr marL="0" marR="0" lvl="0" indent="0" algn="ctr" rtl="0">
                        <a:lnSpc>
                          <a:spcPct val="115000"/>
                        </a:lnSpc>
                        <a:spcBef>
                          <a:spcPts val="0"/>
                        </a:spcBef>
                        <a:spcAft>
                          <a:spcPts val="0"/>
                        </a:spcAft>
                        <a:buClr>
                          <a:srgbClr val="000000"/>
                        </a:buClr>
                        <a:buSzPts val="1200"/>
                        <a:buFont typeface="Comic Sans MS"/>
                        <a:buNone/>
                      </a:pPr>
                      <a:r>
                        <a:rPr lang="en-GB" sz="1200" b="1" u="none" strike="noStrike" cap="none">
                          <a:solidFill>
                            <a:srgbClr val="000000"/>
                          </a:solidFill>
                          <a:latin typeface="Comic Sans MS"/>
                          <a:ea typeface="Comic Sans MS"/>
                          <a:cs typeface="Comic Sans MS"/>
                          <a:sym typeface="Comic Sans MS"/>
                        </a:rPr>
                        <a:t>7</a:t>
                      </a:r>
                      <a:endParaRPr sz="1200" u="none" strike="noStrike" cap="none">
                        <a:latin typeface="Comic Sans MS"/>
                        <a:ea typeface="Comic Sans MS"/>
                        <a:cs typeface="Comic Sans MS"/>
                        <a:sym typeface="Comic Sans MS"/>
                      </a:endParaRPr>
                    </a:p>
                    <a:p>
                      <a:pPr marL="0" marR="0" lvl="0" indent="0" algn="ctr" rtl="0">
                        <a:lnSpc>
                          <a:spcPct val="115000"/>
                        </a:lnSpc>
                        <a:spcBef>
                          <a:spcPts val="0"/>
                        </a:spcBef>
                        <a:spcAft>
                          <a:spcPts val="0"/>
                        </a:spcAft>
                        <a:buClr>
                          <a:schemeClr val="dk1"/>
                        </a:buClr>
                        <a:buSzPts val="1200"/>
                        <a:buFont typeface="Calibri"/>
                        <a:buNone/>
                      </a:pPr>
                      <a:endParaRPr sz="1200" u="none" strike="noStrike" cap="none">
                        <a:latin typeface="Comic Sans MS"/>
                        <a:ea typeface="Comic Sans MS"/>
                        <a:cs typeface="Comic Sans MS"/>
                        <a:sym typeface="Comic Sans MS"/>
                      </a:endParaRPr>
                    </a:p>
                    <a:p>
                      <a:pPr marL="0" marR="0" lvl="0" indent="0" algn="ctr" rtl="0">
                        <a:lnSpc>
                          <a:spcPct val="115000"/>
                        </a:lnSpc>
                        <a:spcBef>
                          <a:spcPts val="0"/>
                        </a:spcBef>
                        <a:spcAft>
                          <a:spcPts val="0"/>
                        </a:spcAft>
                        <a:buClr>
                          <a:schemeClr val="dk1"/>
                        </a:buClr>
                        <a:buSzPts val="1200"/>
                        <a:buFont typeface="Comic Sans MS"/>
                        <a:buNone/>
                      </a:pPr>
                      <a:r>
                        <a:rPr lang="en-GB" sz="1200">
                          <a:latin typeface="Comic Sans MS"/>
                          <a:ea typeface="Comic Sans MS"/>
                          <a:cs typeface="Comic Sans MS"/>
                          <a:sym typeface="Comic Sans MS"/>
                        </a:rPr>
                        <a:t>Ich schreibe meine eigenen Liedtexte.</a:t>
                      </a:r>
                      <a:endParaRPr/>
                    </a:p>
                    <a:p>
                      <a:pPr marL="0" marR="0" lvl="0" indent="0" algn="ctr" rtl="0">
                        <a:lnSpc>
                          <a:spcPct val="115000"/>
                        </a:lnSpc>
                        <a:spcBef>
                          <a:spcPts val="0"/>
                        </a:spcBef>
                        <a:spcAft>
                          <a:spcPts val="0"/>
                        </a:spcAft>
                        <a:buClr>
                          <a:schemeClr val="dk1"/>
                        </a:buClr>
                        <a:buSzPts val="1200"/>
                        <a:buFont typeface="Calibri"/>
                        <a:buNone/>
                      </a:pPr>
                      <a:endParaRPr sz="1200" u="none" strike="noStrike" cap="none">
                        <a:latin typeface="Comic Sans MS"/>
                        <a:ea typeface="Comic Sans MS"/>
                        <a:cs typeface="Comic Sans MS"/>
                        <a:sym typeface="Comic Sans MS"/>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D8E2F3"/>
                    </a:solidFill>
                  </a:tcPr>
                </a:tc>
                <a:extLst>
                  <a:ext uri="{0D108BD9-81ED-4DB2-BD59-A6C34878D82A}">
                    <a16:rowId xmlns:a16="http://schemas.microsoft.com/office/drawing/2014/main" val="10000"/>
                  </a:ext>
                </a:extLst>
              </a:tr>
              <a:tr h="494250">
                <a:tc>
                  <a:txBody>
                    <a:bodyPr/>
                    <a:lstStyle/>
                    <a:p>
                      <a:pPr marL="0" marR="0" lvl="0" indent="0" algn="ctr" rtl="0">
                        <a:lnSpc>
                          <a:spcPct val="115000"/>
                        </a:lnSpc>
                        <a:spcBef>
                          <a:spcPts val="0"/>
                        </a:spcBef>
                        <a:spcAft>
                          <a:spcPts val="0"/>
                        </a:spcAft>
                        <a:buClr>
                          <a:schemeClr val="dk1"/>
                        </a:buClr>
                        <a:buSzPts val="1200"/>
                        <a:buFont typeface="Calibri"/>
                        <a:buNone/>
                      </a:pPr>
                      <a:r>
                        <a:rPr lang="en-GB" sz="1200" u="none" strike="noStrike" cap="none">
                          <a:latin typeface="Calibri"/>
                          <a:ea typeface="Calibri"/>
                          <a:cs typeface="Calibri"/>
                          <a:sym typeface="Calibri"/>
                        </a:rPr>
                        <a:t> </a:t>
                      </a:r>
                      <a:endParaRPr sz="1100" u="none" strike="noStrike" cap="none">
                        <a:latin typeface="Calibri"/>
                        <a:ea typeface="Calibri"/>
                        <a:cs typeface="Calibri"/>
                        <a:sym typeface="Calibri"/>
                      </a:endParaRPr>
                    </a:p>
                  </a:txBody>
                  <a:tcPr marL="68575" marR="68575"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lt1"/>
                    </a:solidFill>
                  </a:tcPr>
                </a:tc>
                <a:tc>
                  <a:txBody>
                    <a:bodyPr/>
                    <a:lstStyle/>
                    <a:p>
                      <a:pPr marL="0" marR="0" lvl="0" indent="0" algn="ctr" rtl="0">
                        <a:lnSpc>
                          <a:spcPct val="115000"/>
                        </a:lnSpc>
                        <a:spcBef>
                          <a:spcPts val="0"/>
                        </a:spcBef>
                        <a:spcAft>
                          <a:spcPts val="0"/>
                        </a:spcAft>
                        <a:buClr>
                          <a:schemeClr val="dk1"/>
                        </a:buClr>
                        <a:buSzPts val="1200"/>
                        <a:buFont typeface="Comic Sans MS"/>
                        <a:buNone/>
                      </a:pPr>
                      <a:r>
                        <a:rPr lang="en-GB" sz="1200" u="none" strike="noStrike" cap="none">
                          <a:latin typeface="Comic Sans MS"/>
                          <a:ea typeface="Comic Sans MS"/>
                          <a:cs typeface="Comic Sans MS"/>
                          <a:sym typeface="Comic Sans MS"/>
                        </a:rPr>
                        <a:t> </a:t>
                      </a:r>
                      <a:endParaRPr sz="1200" u="none" strike="noStrike" cap="none">
                        <a:latin typeface="Comic Sans MS"/>
                        <a:ea typeface="Comic Sans MS"/>
                        <a:cs typeface="Comic Sans MS"/>
                        <a:sym typeface="Comic Sans MS"/>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lt1"/>
                    </a:solidFill>
                  </a:tcPr>
                </a:tc>
                <a:tc>
                  <a:txBody>
                    <a:bodyPr/>
                    <a:lstStyle/>
                    <a:p>
                      <a:pPr marL="0" marR="0" lvl="0" indent="0" algn="ctr" rtl="0">
                        <a:lnSpc>
                          <a:spcPct val="115000"/>
                        </a:lnSpc>
                        <a:spcBef>
                          <a:spcPts val="0"/>
                        </a:spcBef>
                        <a:spcAft>
                          <a:spcPts val="0"/>
                        </a:spcAft>
                        <a:buClr>
                          <a:schemeClr val="dk1"/>
                        </a:buClr>
                        <a:buSzPts val="1200"/>
                        <a:buFont typeface="Comic Sans MS"/>
                        <a:buNone/>
                      </a:pPr>
                      <a:r>
                        <a:rPr lang="en-GB" sz="1200" u="none" strike="noStrike" cap="none">
                          <a:latin typeface="Comic Sans MS"/>
                          <a:ea typeface="Comic Sans MS"/>
                          <a:cs typeface="Comic Sans MS"/>
                          <a:sym typeface="Comic Sans MS"/>
                        </a:rPr>
                        <a:t> </a:t>
                      </a:r>
                      <a:endParaRPr sz="1200" u="none" strike="noStrike" cap="none">
                        <a:latin typeface="Comic Sans MS"/>
                        <a:ea typeface="Comic Sans MS"/>
                        <a:cs typeface="Comic Sans MS"/>
                        <a:sym typeface="Comic Sans MS"/>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lt1"/>
                    </a:solidFill>
                  </a:tcPr>
                </a:tc>
                <a:tc>
                  <a:txBody>
                    <a:bodyPr/>
                    <a:lstStyle/>
                    <a:p>
                      <a:pPr marL="0" marR="0" lvl="0" indent="0" algn="ctr" rtl="0">
                        <a:lnSpc>
                          <a:spcPct val="115000"/>
                        </a:lnSpc>
                        <a:spcBef>
                          <a:spcPts val="0"/>
                        </a:spcBef>
                        <a:spcAft>
                          <a:spcPts val="0"/>
                        </a:spcAft>
                        <a:buClr>
                          <a:schemeClr val="dk1"/>
                        </a:buClr>
                        <a:buSzPts val="1200"/>
                        <a:buFont typeface="Comic Sans MS"/>
                        <a:buNone/>
                      </a:pPr>
                      <a:r>
                        <a:rPr lang="en-GB" sz="1200" u="none" strike="noStrike" cap="none">
                          <a:latin typeface="Comic Sans MS"/>
                          <a:ea typeface="Comic Sans MS"/>
                          <a:cs typeface="Comic Sans MS"/>
                          <a:sym typeface="Comic Sans MS"/>
                        </a:rPr>
                        <a:t> </a:t>
                      </a:r>
                      <a:endParaRPr sz="1200" u="none" strike="noStrike" cap="none">
                        <a:latin typeface="Comic Sans MS"/>
                        <a:ea typeface="Comic Sans MS"/>
                        <a:cs typeface="Comic Sans MS"/>
                        <a:sym typeface="Comic Sans MS"/>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lt1"/>
                    </a:solidFill>
                  </a:tcPr>
                </a:tc>
                <a:tc>
                  <a:txBody>
                    <a:bodyPr/>
                    <a:lstStyle/>
                    <a:p>
                      <a:pPr marL="0" marR="0" lvl="0" indent="0" algn="ctr" rtl="0">
                        <a:lnSpc>
                          <a:spcPct val="115000"/>
                        </a:lnSpc>
                        <a:spcBef>
                          <a:spcPts val="0"/>
                        </a:spcBef>
                        <a:spcAft>
                          <a:spcPts val="0"/>
                        </a:spcAft>
                        <a:buClr>
                          <a:schemeClr val="dk1"/>
                        </a:buClr>
                        <a:buSzPts val="1200"/>
                        <a:buFont typeface="Comic Sans MS"/>
                        <a:buNone/>
                      </a:pPr>
                      <a:r>
                        <a:rPr lang="en-GB" sz="1200" u="none" strike="noStrike" cap="none">
                          <a:latin typeface="Comic Sans MS"/>
                          <a:ea typeface="Comic Sans MS"/>
                          <a:cs typeface="Comic Sans MS"/>
                          <a:sym typeface="Comic Sans MS"/>
                        </a:rPr>
                        <a:t> </a:t>
                      </a:r>
                      <a:endParaRPr sz="1200" u="none" strike="noStrike" cap="none">
                        <a:latin typeface="Comic Sans MS"/>
                        <a:ea typeface="Comic Sans MS"/>
                        <a:cs typeface="Comic Sans MS"/>
                        <a:sym typeface="Comic Sans MS"/>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lt1"/>
                    </a:solidFill>
                  </a:tcPr>
                </a:tc>
                <a:tc>
                  <a:txBody>
                    <a:bodyPr/>
                    <a:lstStyle/>
                    <a:p>
                      <a:pPr marL="0" marR="0" lvl="0" indent="0" algn="ctr" rtl="0">
                        <a:lnSpc>
                          <a:spcPct val="115000"/>
                        </a:lnSpc>
                        <a:spcBef>
                          <a:spcPts val="0"/>
                        </a:spcBef>
                        <a:spcAft>
                          <a:spcPts val="0"/>
                        </a:spcAft>
                        <a:buClr>
                          <a:schemeClr val="dk1"/>
                        </a:buClr>
                        <a:buSzPts val="1200"/>
                        <a:buFont typeface="Comic Sans MS"/>
                        <a:buNone/>
                      </a:pPr>
                      <a:r>
                        <a:rPr lang="en-GB" sz="1200" u="none" strike="noStrike" cap="none">
                          <a:latin typeface="Comic Sans MS"/>
                          <a:ea typeface="Comic Sans MS"/>
                          <a:cs typeface="Comic Sans MS"/>
                          <a:sym typeface="Comic Sans MS"/>
                        </a:rPr>
                        <a:t> </a:t>
                      </a:r>
                      <a:endParaRPr sz="1200" u="none" strike="noStrike" cap="none">
                        <a:latin typeface="Comic Sans MS"/>
                        <a:ea typeface="Comic Sans MS"/>
                        <a:cs typeface="Comic Sans MS"/>
                        <a:sym typeface="Comic Sans MS"/>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lt1"/>
                    </a:solidFill>
                  </a:tcPr>
                </a:tc>
                <a:tc>
                  <a:txBody>
                    <a:bodyPr/>
                    <a:lstStyle/>
                    <a:p>
                      <a:pPr marL="0" marR="0" lvl="0" indent="0" algn="ctr" rtl="0">
                        <a:lnSpc>
                          <a:spcPct val="115000"/>
                        </a:lnSpc>
                        <a:spcBef>
                          <a:spcPts val="0"/>
                        </a:spcBef>
                        <a:spcAft>
                          <a:spcPts val="0"/>
                        </a:spcAft>
                        <a:buClr>
                          <a:schemeClr val="dk1"/>
                        </a:buClr>
                        <a:buSzPts val="1200"/>
                        <a:buFont typeface="Comic Sans MS"/>
                        <a:buNone/>
                      </a:pPr>
                      <a:r>
                        <a:rPr lang="en-GB" sz="1200" u="none" strike="noStrike" cap="none">
                          <a:latin typeface="Comic Sans MS"/>
                          <a:ea typeface="Comic Sans MS"/>
                          <a:cs typeface="Comic Sans MS"/>
                          <a:sym typeface="Comic Sans MS"/>
                        </a:rPr>
                        <a:t> </a:t>
                      </a:r>
                      <a:endParaRPr sz="1200" u="none" strike="noStrike" cap="none">
                        <a:latin typeface="Comic Sans MS"/>
                        <a:ea typeface="Comic Sans MS"/>
                        <a:cs typeface="Comic Sans MS"/>
                        <a:sym typeface="Comic Sans MS"/>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lt1"/>
                    </a:solidFill>
                  </a:tcPr>
                </a:tc>
                <a:tc>
                  <a:txBody>
                    <a:bodyPr/>
                    <a:lstStyle/>
                    <a:p>
                      <a:pPr marL="0" marR="0" lvl="0" indent="0" algn="ctr" rtl="0">
                        <a:lnSpc>
                          <a:spcPct val="115000"/>
                        </a:lnSpc>
                        <a:spcBef>
                          <a:spcPts val="0"/>
                        </a:spcBef>
                        <a:spcAft>
                          <a:spcPts val="0"/>
                        </a:spcAft>
                        <a:buClr>
                          <a:schemeClr val="dk1"/>
                        </a:buClr>
                        <a:buSzPts val="1200"/>
                        <a:buFont typeface="Comic Sans MS"/>
                        <a:buNone/>
                      </a:pPr>
                      <a:r>
                        <a:rPr lang="en-GB" sz="1200" u="none" strike="noStrike" cap="none">
                          <a:latin typeface="Comic Sans MS"/>
                          <a:ea typeface="Comic Sans MS"/>
                          <a:cs typeface="Comic Sans MS"/>
                          <a:sym typeface="Comic Sans MS"/>
                        </a:rPr>
                        <a:t> </a:t>
                      </a:r>
                      <a:endParaRPr sz="1200" u="none" strike="noStrike" cap="none">
                        <a:latin typeface="Comic Sans MS"/>
                        <a:ea typeface="Comic Sans MS"/>
                        <a:cs typeface="Comic Sans MS"/>
                        <a:sym typeface="Comic Sans MS"/>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1911725">
                <a:tc>
                  <a:txBody>
                    <a:bodyPr/>
                    <a:lstStyle/>
                    <a:p>
                      <a:pPr marL="0" marR="0" lvl="0" indent="0" algn="ctr" rtl="0">
                        <a:lnSpc>
                          <a:spcPct val="115000"/>
                        </a:lnSpc>
                        <a:spcBef>
                          <a:spcPts val="0"/>
                        </a:spcBef>
                        <a:spcAft>
                          <a:spcPts val="0"/>
                        </a:spcAft>
                        <a:buClr>
                          <a:schemeClr val="dk1"/>
                        </a:buClr>
                        <a:buSzPts val="2100"/>
                        <a:buFont typeface="Calibri"/>
                        <a:buNone/>
                      </a:pPr>
                      <a:r>
                        <a:rPr lang="en-GB" sz="2100" b="1" u="none" strike="noStrike" cap="none">
                          <a:latin typeface="Calibri"/>
                          <a:ea typeface="Calibri"/>
                          <a:cs typeface="Calibri"/>
                          <a:sym typeface="Calibri"/>
                        </a:rPr>
                        <a:t>Ziel</a:t>
                      </a:r>
                      <a:endParaRPr sz="2000" b="1" u="none" strike="noStrike" cap="none">
                        <a:latin typeface="Calibri"/>
                        <a:ea typeface="Calibri"/>
                        <a:cs typeface="Calibri"/>
                        <a:sym typeface="Calibri"/>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D8E2F3"/>
                    </a:solidFill>
                  </a:tcPr>
                </a:tc>
                <a:tc>
                  <a:txBody>
                    <a:bodyPr/>
                    <a:lstStyle/>
                    <a:p>
                      <a:pPr marL="0" marR="0" lvl="0" indent="0" algn="ctr" rtl="0">
                        <a:lnSpc>
                          <a:spcPct val="115000"/>
                        </a:lnSpc>
                        <a:spcBef>
                          <a:spcPts val="0"/>
                        </a:spcBef>
                        <a:spcAft>
                          <a:spcPts val="0"/>
                        </a:spcAft>
                        <a:buClr>
                          <a:srgbClr val="000000"/>
                        </a:buClr>
                        <a:buSzPts val="1200"/>
                        <a:buFont typeface="Comic Sans MS"/>
                        <a:buNone/>
                      </a:pPr>
                      <a:r>
                        <a:rPr lang="en-GB" sz="1200" b="1" u="none" strike="noStrike" cap="none">
                          <a:solidFill>
                            <a:srgbClr val="000000"/>
                          </a:solidFill>
                          <a:latin typeface="Comic Sans MS"/>
                          <a:ea typeface="Comic Sans MS"/>
                          <a:cs typeface="Comic Sans MS"/>
                          <a:sym typeface="Comic Sans MS"/>
                        </a:rPr>
                        <a:t>14</a:t>
                      </a:r>
                      <a:endParaRPr sz="1200" u="none" strike="noStrike" cap="none">
                        <a:latin typeface="Comic Sans MS"/>
                        <a:ea typeface="Comic Sans MS"/>
                        <a:cs typeface="Comic Sans MS"/>
                        <a:sym typeface="Comic Sans MS"/>
                      </a:endParaRPr>
                    </a:p>
                    <a:p>
                      <a:pPr marL="0" marR="0" lvl="0" indent="0" algn="ctr" rtl="0">
                        <a:lnSpc>
                          <a:spcPct val="115000"/>
                        </a:lnSpc>
                        <a:spcBef>
                          <a:spcPts val="0"/>
                        </a:spcBef>
                        <a:spcAft>
                          <a:spcPts val="0"/>
                        </a:spcAft>
                        <a:buClr>
                          <a:schemeClr val="dk1"/>
                        </a:buClr>
                        <a:buSzPts val="1200"/>
                        <a:buFont typeface="Comic Sans MS"/>
                        <a:buNone/>
                      </a:pPr>
                      <a:r>
                        <a:rPr lang="en-GB" sz="1200" u="none" strike="noStrike" cap="none">
                          <a:latin typeface="Comic Sans MS"/>
                          <a:ea typeface="Comic Sans MS"/>
                          <a:cs typeface="Comic Sans MS"/>
                          <a:sym typeface="Comic Sans MS"/>
                        </a:rPr>
                        <a:t> </a:t>
                      </a:r>
                      <a:endParaRPr sz="1200" u="none" strike="noStrike" cap="none">
                        <a:latin typeface="Comic Sans MS"/>
                        <a:ea typeface="Comic Sans MS"/>
                        <a:cs typeface="Comic Sans MS"/>
                        <a:sym typeface="Comic Sans MS"/>
                      </a:endParaRPr>
                    </a:p>
                    <a:p>
                      <a:pPr marL="0" marR="0" lvl="0" indent="0" algn="ctr" rtl="0">
                        <a:lnSpc>
                          <a:spcPct val="115000"/>
                        </a:lnSpc>
                        <a:spcBef>
                          <a:spcPts val="0"/>
                        </a:spcBef>
                        <a:spcAft>
                          <a:spcPts val="0"/>
                        </a:spcAft>
                        <a:buClr>
                          <a:schemeClr val="dk1"/>
                        </a:buClr>
                        <a:buSzPts val="1200"/>
                        <a:buFont typeface="Comic Sans MS"/>
                        <a:buNone/>
                      </a:pPr>
                      <a:r>
                        <a:rPr lang="en-GB" sz="1200">
                          <a:latin typeface="Comic Sans MS"/>
                          <a:ea typeface="Comic Sans MS"/>
                          <a:cs typeface="Comic Sans MS"/>
                          <a:sym typeface="Comic Sans MS"/>
                        </a:rPr>
                        <a:t>Ich habe momentan keinen Lieblingssängerin.</a:t>
                      </a:r>
                      <a:endParaRPr/>
                    </a:p>
                    <a:p>
                      <a:pPr marL="0" marR="0" lvl="0" indent="0" algn="ctr" rtl="0">
                        <a:lnSpc>
                          <a:spcPct val="115000"/>
                        </a:lnSpc>
                        <a:spcBef>
                          <a:spcPts val="0"/>
                        </a:spcBef>
                        <a:spcAft>
                          <a:spcPts val="0"/>
                        </a:spcAft>
                        <a:buClr>
                          <a:schemeClr val="dk1"/>
                        </a:buClr>
                        <a:buSzPts val="1200"/>
                        <a:buFont typeface="Calibri"/>
                        <a:buNone/>
                      </a:pPr>
                      <a:endParaRPr sz="1200" u="none" strike="noStrike" cap="none">
                        <a:latin typeface="Comic Sans MS"/>
                        <a:ea typeface="Comic Sans MS"/>
                        <a:cs typeface="Comic Sans MS"/>
                        <a:sym typeface="Comic Sans MS"/>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D8E2F3"/>
                    </a:solidFill>
                  </a:tcPr>
                </a:tc>
                <a:tc>
                  <a:txBody>
                    <a:bodyPr/>
                    <a:lstStyle/>
                    <a:p>
                      <a:pPr marL="0" marR="0" lvl="0" indent="0" algn="ctr" rtl="0">
                        <a:lnSpc>
                          <a:spcPct val="115000"/>
                        </a:lnSpc>
                        <a:spcBef>
                          <a:spcPts val="0"/>
                        </a:spcBef>
                        <a:spcAft>
                          <a:spcPts val="0"/>
                        </a:spcAft>
                        <a:buClr>
                          <a:srgbClr val="000000"/>
                        </a:buClr>
                        <a:buSzPts val="1200"/>
                        <a:buFont typeface="Comic Sans MS"/>
                        <a:buNone/>
                      </a:pPr>
                      <a:r>
                        <a:rPr lang="en-GB" sz="1200" b="1" u="none" strike="noStrike" cap="none">
                          <a:solidFill>
                            <a:srgbClr val="000000"/>
                          </a:solidFill>
                          <a:latin typeface="Comic Sans MS"/>
                          <a:ea typeface="Comic Sans MS"/>
                          <a:cs typeface="Comic Sans MS"/>
                          <a:sym typeface="Comic Sans MS"/>
                        </a:rPr>
                        <a:t>13</a:t>
                      </a:r>
                      <a:endParaRPr sz="1200" u="none" strike="noStrike" cap="none">
                        <a:latin typeface="Comic Sans MS"/>
                        <a:ea typeface="Comic Sans MS"/>
                        <a:cs typeface="Comic Sans MS"/>
                        <a:sym typeface="Comic Sans MS"/>
                      </a:endParaRPr>
                    </a:p>
                    <a:p>
                      <a:pPr marL="0" marR="0" lvl="0" indent="0" algn="ctr" rtl="0">
                        <a:lnSpc>
                          <a:spcPct val="115000"/>
                        </a:lnSpc>
                        <a:spcBef>
                          <a:spcPts val="0"/>
                        </a:spcBef>
                        <a:spcAft>
                          <a:spcPts val="0"/>
                        </a:spcAft>
                        <a:buClr>
                          <a:schemeClr val="dk1"/>
                        </a:buClr>
                        <a:buSzPts val="1200"/>
                        <a:buFont typeface="Calibri"/>
                        <a:buNone/>
                      </a:pPr>
                      <a:endParaRPr sz="1200" u="none" strike="noStrike" cap="none">
                        <a:solidFill>
                          <a:srgbClr val="000000"/>
                        </a:solidFill>
                        <a:latin typeface="Comic Sans MS"/>
                        <a:ea typeface="Comic Sans MS"/>
                        <a:cs typeface="Comic Sans MS"/>
                        <a:sym typeface="Comic Sans MS"/>
                      </a:endParaRPr>
                    </a:p>
                    <a:p>
                      <a:pPr marL="0" marR="0" lvl="0" indent="0" algn="ctr" rtl="0">
                        <a:lnSpc>
                          <a:spcPct val="115000"/>
                        </a:lnSpc>
                        <a:spcBef>
                          <a:spcPts val="0"/>
                        </a:spcBef>
                        <a:spcAft>
                          <a:spcPts val="0"/>
                        </a:spcAft>
                        <a:buClr>
                          <a:schemeClr val="dk1"/>
                        </a:buClr>
                        <a:buSzPts val="1200"/>
                        <a:buFont typeface="Comic Sans MS"/>
                        <a:buNone/>
                      </a:pPr>
                      <a:r>
                        <a:rPr lang="en-GB" sz="1200">
                          <a:latin typeface="Comic Sans MS"/>
                          <a:ea typeface="Comic Sans MS"/>
                          <a:cs typeface="Comic Sans MS"/>
                          <a:sym typeface="Comic Sans MS"/>
                        </a:rPr>
                        <a:t>Rammstein ist lauter als Clueso.</a:t>
                      </a:r>
                      <a:endParaRPr/>
                    </a:p>
                    <a:p>
                      <a:pPr marL="0" marR="0" lvl="0" indent="0" algn="ctr" rtl="0">
                        <a:lnSpc>
                          <a:spcPct val="115000"/>
                        </a:lnSpc>
                        <a:spcBef>
                          <a:spcPts val="0"/>
                        </a:spcBef>
                        <a:spcAft>
                          <a:spcPts val="0"/>
                        </a:spcAft>
                        <a:buClr>
                          <a:schemeClr val="dk1"/>
                        </a:buClr>
                        <a:buSzPts val="1200"/>
                        <a:buFont typeface="Calibri"/>
                        <a:buNone/>
                      </a:pPr>
                      <a:endParaRPr sz="1200" u="none" strike="noStrike" cap="none">
                        <a:solidFill>
                          <a:srgbClr val="000000"/>
                        </a:solidFill>
                        <a:latin typeface="Comic Sans MS"/>
                        <a:ea typeface="Comic Sans MS"/>
                        <a:cs typeface="Comic Sans MS"/>
                        <a:sym typeface="Comic Sans MS"/>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D8E2F3"/>
                    </a:solidFill>
                  </a:tcPr>
                </a:tc>
                <a:tc>
                  <a:txBody>
                    <a:bodyPr/>
                    <a:lstStyle/>
                    <a:p>
                      <a:pPr marL="0" marR="0" lvl="0" indent="0" algn="ctr" rtl="0">
                        <a:lnSpc>
                          <a:spcPct val="115000"/>
                        </a:lnSpc>
                        <a:spcBef>
                          <a:spcPts val="0"/>
                        </a:spcBef>
                        <a:spcAft>
                          <a:spcPts val="0"/>
                        </a:spcAft>
                        <a:buClr>
                          <a:srgbClr val="000000"/>
                        </a:buClr>
                        <a:buSzPts val="1200"/>
                        <a:buFont typeface="Comic Sans MS"/>
                        <a:buNone/>
                      </a:pPr>
                      <a:r>
                        <a:rPr lang="en-GB" sz="1200" b="1" u="none" strike="noStrike" cap="none">
                          <a:solidFill>
                            <a:srgbClr val="000000"/>
                          </a:solidFill>
                          <a:latin typeface="Comic Sans MS"/>
                          <a:ea typeface="Comic Sans MS"/>
                          <a:cs typeface="Comic Sans MS"/>
                          <a:sym typeface="Comic Sans MS"/>
                        </a:rPr>
                        <a:t>12</a:t>
                      </a:r>
                      <a:endParaRPr sz="1200" u="none" strike="noStrike" cap="none">
                        <a:latin typeface="Comic Sans MS"/>
                        <a:ea typeface="Comic Sans MS"/>
                        <a:cs typeface="Comic Sans MS"/>
                        <a:sym typeface="Comic Sans MS"/>
                      </a:endParaRPr>
                    </a:p>
                    <a:p>
                      <a:pPr marL="0" marR="0" lvl="0" indent="0" algn="ctr" rtl="0">
                        <a:lnSpc>
                          <a:spcPct val="115000"/>
                        </a:lnSpc>
                        <a:spcBef>
                          <a:spcPts val="0"/>
                        </a:spcBef>
                        <a:spcAft>
                          <a:spcPts val="0"/>
                        </a:spcAft>
                        <a:buClr>
                          <a:schemeClr val="dk1"/>
                        </a:buClr>
                        <a:buSzPts val="1200"/>
                        <a:buFont typeface="Comic Sans MS"/>
                        <a:buNone/>
                      </a:pPr>
                      <a:r>
                        <a:rPr lang="en-GB" sz="1200" u="none" strike="noStrike" cap="none">
                          <a:latin typeface="Comic Sans MS"/>
                          <a:ea typeface="Comic Sans MS"/>
                          <a:cs typeface="Comic Sans MS"/>
                          <a:sym typeface="Comic Sans MS"/>
                        </a:rPr>
                        <a:t> </a:t>
                      </a:r>
                      <a:endParaRPr sz="1200" u="none" strike="noStrike" cap="none">
                        <a:solidFill>
                          <a:srgbClr val="000000"/>
                        </a:solidFill>
                        <a:latin typeface="Comic Sans MS"/>
                        <a:ea typeface="Comic Sans MS"/>
                        <a:cs typeface="Comic Sans MS"/>
                        <a:sym typeface="Comic Sans MS"/>
                      </a:endParaRPr>
                    </a:p>
                    <a:p>
                      <a:pPr marL="0" marR="0" lvl="0" indent="0" algn="ctr" rtl="0">
                        <a:lnSpc>
                          <a:spcPct val="115000"/>
                        </a:lnSpc>
                        <a:spcBef>
                          <a:spcPts val="0"/>
                        </a:spcBef>
                        <a:spcAft>
                          <a:spcPts val="0"/>
                        </a:spcAft>
                        <a:buClr>
                          <a:schemeClr val="dk1"/>
                        </a:buClr>
                        <a:buSzPts val="1200"/>
                        <a:buFont typeface="Comic Sans MS"/>
                        <a:buNone/>
                      </a:pPr>
                      <a:r>
                        <a:rPr lang="en-GB" sz="1200">
                          <a:latin typeface="Comic Sans MS"/>
                          <a:ea typeface="Comic Sans MS"/>
                          <a:cs typeface="Comic Sans MS"/>
                          <a:sym typeface="Comic Sans MS"/>
                        </a:rPr>
                        <a:t>Ich habe viele neue Freunde gefunden.</a:t>
                      </a:r>
                      <a:endParaRPr/>
                    </a:p>
                    <a:p>
                      <a:pPr marL="0" marR="0" lvl="0" indent="0" algn="ctr" rtl="0">
                        <a:lnSpc>
                          <a:spcPct val="115000"/>
                        </a:lnSpc>
                        <a:spcBef>
                          <a:spcPts val="0"/>
                        </a:spcBef>
                        <a:spcAft>
                          <a:spcPts val="0"/>
                        </a:spcAft>
                        <a:buClr>
                          <a:schemeClr val="dk1"/>
                        </a:buClr>
                        <a:buSzPts val="1200"/>
                        <a:buFont typeface="Calibri"/>
                        <a:buNone/>
                      </a:pPr>
                      <a:endParaRPr sz="1200" u="none" strike="noStrike" cap="none">
                        <a:latin typeface="Comic Sans MS"/>
                        <a:ea typeface="Comic Sans MS"/>
                        <a:cs typeface="Comic Sans MS"/>
                        <a:sym typeface="Comic Sans MS"/>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D8E2F3"/>
                    </a:solidFill>
                  </a:tcPr>
                </a:tc>
                <a:tc>
                  <a:txBody>
                    <a:bodyPr/>
                    <a:lstStyle/>
                    <a:p>
                      <a:pPr marL="0" marR="0" lvl="0" indent="0" algn="ctr" rtl="0">
                        <a:lnSpc>
                          <a:spcPct val="115000"/>
                        </a:lnSpc>
                        <a:spcBef>
                          <a:spcPts val="0"/>
                        </a:spcBef>
                        <a:spcAft>
                          <a:spcPts val="0"/>
                        </a:spcAft>
                        <a:buClr>
                          <a:srgbClr val="000000"/>
                        </a:buClr>
                        <a:buSzPts val="1200"/>
                        <a:buFont typeface="Comic Sans MS"/>
                        <a:buNone/>
                      </a:pPr>
                      <a:r>
                        <a:rPr lang="en-GB" sz="1200" b="1" u="none" strike="noStrike" cap="none">
                          <a:solidFill>
                            <a:srgbClr val="000000"/>
                          </a:solidFill>
                          <a:latin typeface="Comic Sans MS"/>
                          <a:ea typeface="Comic Sans MS"/>
                          <a:cs typeface="Comic Sans MS"/>
                          <a:sym typeface="Comic Sans MS"/>
                        </a:rPr>
                        <a:t>11</a:t>
                      </a:r>
                      <a:endParaRPr sz="1200" u="none" strike="noStrike" cap="none">
                        <a:latin typeface="Comic Sans MS"/>
                        <a:ea typeface="Comic Sans MS"/>
                        <a:cs typeface="Comic Sans MS"/>
                        <a:sym typeface="Comic Sans MS"/>
                      </a:endParaRPr>
                    </a:p>
                    <a:p>
                      <a:pPr marL="0" marR="0" lvl="0" indent="0" algn="ctr" rtl="0">
                        <a:lnSpc>
                          <a:spcPct val="115000"/>
                        </a:lnSpc>
                        <a:spcBef>
                          <a:spcPts val="0"/>
                        </a:spcBef>
                        <a:spcAft>
                          <a:spcPts val="0"/>
                        </a:spcAft>
                        <a:buClr>
                          <a:schemeClr val="dk1"/>
                        </a:buClr>
                        <a:buSzPts val="1200"/>
                        <a:buFont typeface="Comic Sans MS"/>
                        <a:buNone/>
                      </a:pPr>
                      <a:r>
                        <a:rPr lang="en-GB" sz="1200" u="none" strike="noStrike" cap="none">
                          <a:latin typeface="Comic Sans MS"/>
                          <a:ea typeface="Comic Sans MS"/>
                          <a:cs typeface="Comic Sans MS"/>
                          <a:sym typeface="Comic Sans MS"/>
                        </a:rPr>
                        <a:t> </a:t>
                      </a:r>
                      <a:endParaRPr sz="1200" u="none" strike="noStrike" cap="none">
                        <a:latin typeface="Comic Sans MS"/>
                        <a:ea typeface="Comic Sans MS"/>
                        <a:cs typeface="Comic Sans MS"/>
                        <a:sym typeface="Comic Sans MS"/>
                      </a:endParaRPr>
                    </a:p>
                    <a:p>
                      <a:pPr marL="0" marR="0" lvl="0" indent="0" algn="ctr" rtl="0">
                        <a:lnSpc>
                          <a:spcPct val="115000"/>
                        </a:lnSpc>
                        <a:spcBef>
                          <a:spcPts val="0"/>
                        </a:spcBef>
                        <a:spcAft>
                          <a:spcPts val="0"/>
                        </a:spcAft>
                        <a:buClr>
                          <a:schemeClr val="dk1"/>
                        </a:buClr>
                        <a:buSzPts val="1200"/>
                        <a:buFont typeface="Comic Sans MS"/>
                        <a:buNone/>
                      </a:pPr>
                      <a:r>
                        <a:rPr lang="en-GB" sz="1200">
                          <a:latin typeface="Comic Sans MS"/>
                          <a:ea typeface="Comic Sans MS"/>
                          <a:cs typeface="Comic Sans MS"/>
                          <a:sym typeface="Comic Sans MS"/>
                        </a:rPr>
                        <a:t>Wir haben viel getanzt.</a:t>
                      </a:r>
                      <a:endParaRPr/>
                    </a:p>
                    <a:p>
                      <a:pPr marL="0" marR="0" lvl="0" indent="0" algn="ctr" rtl="0">
                        <a:lnSpc>
                          <a:spcPct val="115000"/>
                        </a:lnSpc>
                        <a:spcBef>
                          <a:spcPts val="0"/>
                        </a:spcBef>
                        <a:spcAft>
                          <a:spcPts val="0"/>
                        </a:spcAft>
                        <a:buClr>
                          <a:schemeClr val="dk1"/>
                        </a:buClr>
                        <a:buSzPts val="1200"/>
                        <a:buFont typeface="Calibri"/>
                        <a:buNone/>
                      </a:pPr>
                      <a:endParaRPr sz="1200" u="none" strike="noStrike" cap="none">
                        <a:latin typeface="Comic Sans MS"/>
                        <a:ea typeface="Comic Sans MS"/>
                        <a:cs typeface="Comic Sans MS"/>
                        <a:sym typeface="Comic Sans MS"/>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D8E2F3"/>
                    </a:solidFill>
                  </a:tcPr>
                </a:tc>
                <a:tc>
                  <a:txBody>
                    <a:bodyPr/>
                    <a:lstStyle/>
                    <a:p>
                      <a:pPr marL="0" marR="0" lvl="0" indent="0" algn="ctr" rtl="0">
                        <a:lnSpc>
                          <a:spcPct val="115000"/>
                        </a:lnSpc>
                        <a:spcBef>
                          <a:spcPts val="0"/>
                        </a:spcBef>
                        <a:spcAft>
                          <a:spcPts val="0"/>
                        </a:spcAft>
                        <a:buClr>
                          <a:srgbClr val="000000"/>
                        </a:buClr>
                        <a:buSzPts val="1200"/>
                        <a:buFont typeface="Comic Sans MS"/>
                        <a:buNone/>
                      </a:pPr>
                      <a:r>
                        <a:rPr lang="en-GB" sz="1200" b="1" u="none" strike="noStrike" cap="none">
                          <a:solidFill>
                            <a:srgbClr val="000000"/>
                          </a:solidFill>
                          <a:latin typeface="Comic Sans MS"/>
                          <a:ea typeface="Comic Sans MS"/>
                          <a:cs typeface="Comic Sans MS"/>
                          <a:sym typeface="Comic Sans MS"/>
                        </a:rPr>
                        <a:t>10</a:t>
                      </a:r>
                      <a:endParaRPr sz="1200" u="none" strike="noStrike" cap="none">
                        <a:latin typeface="Comic Sans MS"/>
                        <a:ea typeface="Comic Sans MS"/>
                        <a:cs typeface="Comic Sans MS"/>
                        <a:sym typeface="Comic Sans MS"/>
                      </a:endParaRPr>
                    </a:p>
                    <a:p>
                      <a:pPr marL="0" marR="0" lvl="0" indent="0" algn="ctr" rtl="0">
                        <a:lnSpc>
                          <a:spcPct val="115000"/>
                        </a:lnSpc>
                        <a:spcBef>
                          <a:spcPts val="0"/>
                        </a:spcBef>
                        <a:spcAft>
                          <a:spcPts val="0"/>
                        </a:spcAft>
                        <a:buClr>
                          <a:schemeClr val="dk1"/>
                        </a:buClr>
                        <a:buSzPts val="1200"/>
                        <a:buFont typeface="Comic Sans MS"/>
                        <a:buNone/>
                      </a:pPr>
                      <a:r>
                        <a:rPr lang="en-GB" sz="1200" u="none" strike="noStrike" cap="none">
                          <a:latin typeface="Comic Sans MS"/>
                          <a:ea typeface="Comic Sans MS"/>
                          <a:cs typeface="Comic Sans MS"/>
                          <a:sym typeface="Comic Sans MS"/>
                        </a:rPr>
                        <a:t> </a:t>
                      </a:r>
                      <a:endParaRPr sz="1200" u="none" strike="noStrike" cap="none">
                        <a:solidFill>
                          <a:srgbClr val="000000"/>
                        </a:solidFill>
                        <a:latin typeface="Comic Sans MS"/>
                        <a:ea typeface="Comic Sans MS"/>
                        <a:cs typeface="Comic Sans MS"/>
                        <a:sym typeface="Comic Sans MS"/>
                      </a:endParaRPr>
                    </a:p>
                    <a:p>
                      <a:pPr marL="0" marR="0" lvl="0" indent="0" algn="ctr" rtl="0">
                        <a:lnSpc>
                          <a:spcPct val="115000"/>
                        </a:lnSpc>
                        <a:spcBef>
                          <a:spcPts val="0"/>
                        </a:spcBef>
                        <a:spcAft>
                          <a:spcPts val="0"/>
                        </a:spcAft>
                        <a:buClr>
                          <a:schemeClr val="dk1"/>
                        </a:buClr>
                        <a:buSzPts val="1200"/>
                        <a:buFont typeface="Comic Sans MS"/>
                        <a:buNone/>
                      </a:pPr>
                      <a:r>
                        <a:rPr lang="en-GB" sz="1200">
                          <a:latin typeface="Comic Sans MS"/>
                          <a:ea typeface="Comic Sans MS"/>
                          <a:cs typeface="Comic Sans MS"/>
                          <a:sym typeface="Comic Sans MS"/>
                        </a:rPr>
                        <a:t>Wir haben in einem Zelt geschlafen.</a:t>
                      </a:r>
                      <a:endParaRPr/>
                    </a:p>
                    <a:p>
                      <a:pPr marL="0" marR="0" lvl="0" indent="0" algn="ctr" rtl="0">
                        <a:lnSpc>
                          <a:spcPct val="115000"/>
                        </a:lnSpc>
                        <a:spcBef>
                          <a:spcPts val="0"/>
                        </a:spcBef>
                        <a:spcAft>
                          <a:spcPts val="0"/>
                        </a:spcAft>
                        <a:buClr>
                          <a:schemeClr val="dk1"/>
                        </a:buClr>
                        <a:buSzPts val="1200"/>
                        <a:buFont typeface="Calibri"/>
                        <a:buNone/>
                      </a:pPr>
                      <a:endParaRPr sz="1200" u="none" strike="noStrike" cap="none">
                        <a:latin typeface="Comic Sans MS"/>
                        <a:ea typeface="Comic Sans MS"/>
                        <a:cs typeface="Comic Sans MS"/>
                        <a:sym typeface="Comic Sans MS"/>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D8E2F3"/>
                    </a:solidFill>
                  </a:tcPr>
                </a:tc>
                <a:tc>
                  <a:txBody>
                    <a:bodyPr/>
                    <a:lstStyle/>
                    <a:p>
                      <a:pPr marL="0" marR="0" lvl="0" indent="0" algn="ctr" rtl="0">
                        <a:lnSpc>
                          <a:spcPct val="115000"/>
                        </a:lnSpc>
                        <a:spcBef>
                          <a:spcPts val="0"/>
                        </a:spcBef>
                        <a:spcAft>
                          <a:spcPts val="0"/>
                        </a:spcAft>
                        <a:buClr>
                          <a:srgbClr val="000000"/>
                        </a:buClr>
                        <a:buSzPts val="1200"/>
                        <a:buFont typeface="Comic Sans MS"/>
                        <a:buNone/>
                      </a:pPr>
                      <a:r>
                        <a:rPr lang="en-GB" sz="1200" b="1" u="none" strike="noStrike" cap="none">
                          <a:solidFill>
                            <a:srgbClr val="000000"/>
                          </a:solidFill>
                          <a:latin typeface="Comic Sans MS"/>
                          <a:ea typeface="Comic Sans MS"/>
                          <a:cs typeface="Comic Sans MS"/>
                          <a:sym typeface="Comic Sans MS"/>
                        </a:rPr>
                        <a:t>9</a:t>
                      </a:r>
                      <a:endParaRPr sz="1200" u="none" strike="noStrike" cap="none">
                        <a:latin typeface="Comic Sans MS"/>
                        <a:ea typeface="Comic Sans MS"/>
                        <a:cs typeface="Comic Sans MS"/>
                        <a:sym typeface="Comic Sans MS"/>
                      </a:endParaRPr>
                    </a:p>
                    <a:p>
                      <a:pPr marL="0" marR="0" lvl="0" indent="0" algn="ctr" rtl="0">
                        <a:lnSpc>
                          <a:spcPct val="115000"/>
                        </a:lnSpc>
                        <a:spcBef>
                          <a:spcPts val="0"/>
                        </a:spcBef>
                        <a:spcAft>
                          <a:spcPts val="0"/>
                        </a:spcAft>
                        <a:buClr>
                          <a:schemeClr val="dk1"/>
                        </a:buClr>
                        <a:buSzPts val="1200"/>
                        <a:buFont typeface="Comic Sans MS"/>
                        <a:buNone/>
                      </a:pPr>
                      <a:r>
                        <a:rPr lang="en-GB" sz="1200" u="none" strike="noStrike" cap="none">
                          <a:latin typeface="Comic Sans MS"/>
                          <a:ea typeface="Comic Sans MS"/>
                          <a:cs typeface="Comic Sans MS"/>
                          <a:sym typeface="Comic Sans MS"/>
                        </a:rPr>
                        <a:t> </a:t>
                      </a:r>
                      <a:endParaRPr sz="1200" u="none" strike="noStrike" cap="none">
                        <a:solidFill>
                          <a:srgbClr val="000000"/>
                        </a:solidFill>
                        <a:latin typeface="Comic Sans MS"/>
                        <a:ea typeface="Comic Sans MS"/>
                        <a:cs typeface="Comic Sans MS"/>
                        <a:sym typeface="Comic Sans MS"/>
                      </a:endParaRPr>
                    </a:p>
                    <a:p>
                      <a:pPr marL="0" marR="0" lvl="0" indent="0" algn="ctr" rtl="0">
                        <a:lnSpc>
                          <a:spcPct val="115000"/>
                        </a:lnSpc>
                        <a:spcBef>
                          <a:spcPts val="0"/>
                        </a:spcBef>
                        <a:spcAft>
                          <a:spcPts val="0"/>
                        </a:spcAft>
                        <a:buClr>
                          <a:schemeClr val="dk1"/>
                        </a:buClr>
                        <a:buSzPts val="1200"/>
                        <a:buFont typeface="Comic Sans MS"/>
                        <a:buNone/>
                      </a:pPr>
                      <a:r>
                        <a:rPr lang="en-GB" sz="1200">
                          <a:latin typeface="Comic Sans MS"/>
                          <a:ea typeface="Comic Sans MS"/>
                          <a:cs typeface="Comic Sans MS"/>
                          <a:sym typeface="Comic Sans MS"/>
                        </a:rPr>
                        <a:t>Ich habe coole Bands gesehen.</a:t>
                      </a:r>
                      <a:endParaRPr/>
                    </a:p>
                    <a:p>
                      <a:pPr marL="0" marR="0" lvl="0" indent="0" algn="ctr" rtl="0">
                        <a:lnSpc>
                          <a:spcPct val="115000"/>
                        </a:lnSpc>
                        <a:spcBef>
                          <a:spcPts val="0"/>
                        </a:spcBef>
                        <a:spcAft>
                          <a:spcPts val="0"/>
                        </a:spcAft>
                        <a:buClr>
                          <a:schemeClr val="dk1"/>
                        </a:buClr>
                        <a:buSzPts val="1200"/>
                        <a:buFont typeface="Calibri"/>
                        <a:buNone/>
                      </a:pPr>
                      <a:endParaRPr sz="1200" u="none" strike="noStrike" cap="none">
                        <a:latin typeface="Comic Sans MS"/>
                        <a:ea typeface="Comic Sans MS"/>
                        <a:cs typeface="Comic Sans MS"/>
                        <a:sym typeface="Comic Sans MS"/>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D8E2F3"/>
                    </a:solidFill>
                  </a:tcPr>
                </a:tc>
                <a:tc>
                  <a:txBody>
                    <a:bodyPr/>
                    <a:lstStyle/>
                    <a:p>
                      <a:pPr marL="0" marR="0" lvl="0" indent="0" algn="ctr" rtl="0">
                        <a:lnSpc>
                          <a:spcPct val="115000"/>
                        </a:lnSpc>
                        <a:spcBef>
                          <a:spcPts val="0"/>
                        </a:spcBef>
                        <a:spcAft>
                          <a:spcPts val="0"/>
                        </a:spcAft>
                        <a:buClr>
                          <a:srgbClr val="000000"/>
                        </a:buClr>
                        <a:buSzPts val="1200"/>
                        <a:buFont typeface="Comic Sans MS"/>
                        <a:buNone/>
                      </a:pPr>
                      <a:r>
                        <a:rPr lang="en-GB" sz="1200" b="1" u="none" strike="noStrike" cap="none">
                          <a:solidFill>
                            <a:srgbClr val="000000"/>
                          </a:solidFill>
                          <a:latin typeface="Comic Sans MS"/>
                          <a:ea typeface="Comic Sans MS"/>
                          <a:cs typeface="Comic Sans MS"/>
                          <a:sym typeface="Comic Sans MS"/>
                        </a:rPr>
                        <a:t>8</a:t>
                      </a:r>
                      <a:endParaRPr sz="1200" u="none" strike="noStrike" cap="none">
                        <a:latin typeface="Comic Sans MS"/>
                        <a:ea typeface="Comic Sans MS"/>
                        <a:cs typeface="Comic Sans MS"/>
                        <a:sym typeface="Comic Sans MS"/>
                      </a:endParaRPr>
                    </a:p>
                    <a:p>
                      <a:pPr marL="0" marR="0" lvl="0" indent="0" algn="ctr" rtl="0">
                        <a:lnSpc>
                          <a:spcPct val="115000"/>
                        </a:lnSpc>
                        <a:spcBef>
                          <a:spcPts val="0"/>
                        </a:spcBef>
                        <a:spcAft>
                          <a:spcPts val="0"/>
                        </a:spcAft>
                        <a:buClr>
                          <a:schemeClr val="dk1"/>
                        </a:buClr>
                        <a:buSzPts val="1200"/>
                        <a:buFont typeface="Comic Sans MS"/>
                        <a:buNone/>
                      </a:pPr>
                      <a:r>
                        <a:rPr lang="en-GB" sz="1200" u="none" strike="noStrike" cap="none">
                          <a:latin typeface="Comic Sans MS"/>
                          <a:ea typeface="Comic Sans MS"/>
                          <a:cs typeface="Comic Sans MS"/>
                          <a:sym typeface="Comic Sans MS"/>
                        </a:rPr>
                        <a:t> </a:t>
                      </a:r>
                      <a:endParaRPr sz="1200" u="none" strike="noStrike" cap="none">
                        <a:solidFill>
                          <a:srgbClr val="000000"/>
                        </a:solidFill>
                        <a:latin typeface="Comic Sans MS"/>
                        <a:ea typeface="Comic Sans MS"/>
                        <a:cs typeface="Comic Sans MS"/>
                        <a:sym typeface="Comic Sans MS"/>
                      </a:endParaRPr>
                    </a:p>
                    <a:p>
                      <a:pPr marL="0" marR="0" lvl="0" indent="0" algn="ctr" rtl="0">
                        <a:lnSpc>
                          <a:spcPct val="115000"/>
                        </a:lnSpc>
                        <a:spcBef>
                          <a:spcPts val="0"/>
                        </a:spcBef>
                        <a:spcAft>
                          <a:spcPts val="0"/>
                        </a:spcAft>
                        <a:buClr>
                          <a:schemeClr val="dk1"/>
                        </a:buClr>
                        <a:buSzPts val="1200"/>
                        <a:buFont typeface="Comic Sans MS"/>
                        <a:buNone/>
                      </a:pPr>
                      <a:r>
                        <a:rPr lang="en-GB" sz="1200">
                          <a:latin typeface="Comic Sans MS"/>
                          <a:ea typeface="Comic Sans MS"/>
                          <a:cs typeface="Comic Sans MS"/>
                          <a:sym typeface="Comic Sans MS"/>
                        </a:rPr>
                        <a:t>Ich kann keine Noten lesen.</a:t>
                      </a:r>
                      <a:endParaRPr/>
                    </a:p>
                    <a:p>
                      <a:pPr marL="0" marR="0" lvl="0" indent="0" algn="ctr" rtl="0">
                        <a:lnSpc>
                          <a:spcPct val="115000"/>
                        </a:lnSpc>
                        <a:spcBef>
                          <a:spcPts val="0"/>
                        </a:spcBef>
                        <a:spcAft>
                          <a:spcPts val="0"/>
                        </a:spcAft>
                        <a:buClr>
                          <a:schemeClr val="dk1"/>
                        </a:buClr>
                        <a:buSzPts val="1200"/>
                        <a:buFont typeface="Calibri"/>
                        <a:buNone/>
                      </a:pPr>
                      <a:endParaRPr sz="1200" u="none" strike="noStrike" cap="none">
                        <a:latin typeface="Comic Sans MS"/>
                        <a:ea typeface="Comic Sans MS"/>
                        <a:cs typeface="Comic Sans MS"/>
                        <a:sym typeface="Comic Sans MS"/>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D8E2F3"/>
                    </a:solidFill>
                  </a:tcPr>
                </a:tc>
                <a:extLst>
                  <a:ext uri="{0D108BD9-81ED-4DB2-BD59-A6C34878D82A}">
                    <a16:rowId xmlns:a16="http://schemas.microsoft.com/office/drawing/2014/main" val="10002"/>
                  </a:ext>
                </a:extLst>
              </a:tr>
            </a:tbl>
          </a:graphicData>
        </a:graphic>
      </p:graphicFrame>
      <p:sp>
        <p:nvSpPr>
          <p:cNvPr id="437" name="Google Shape;437;p46"/>
          <p:cNvSpPr/>
          <p:nvPr/>
        </p:nvSpPr>
        <p:spPr>
          <a:xfrm>
            <a:off x="11473438" y="1447559"/>
            <a:ext cx="463894" cy="628713"/>
          </a:xfrm>
          <a:prstGeom prst="downArrow">
            <a:avLst>
              <a:gd name="adj1" fmla="val 50000"/>
              <a:gd name="adj2" fmla="val 50000"/>
            </a:avLst>
          </a:prstGeom>
          <a:gradFill>
            <a:gsLst>
              <a:gs pos="0">
                <a:srgbClr val="29859E"/>
              </a:gs>
              <a:gs pos="80000">
                <a:srgbClr val="36B0D0"/>
              </a:gs>
              <a:gs pos="100000">
                <a:srgbClr val="33B3D5"/>
              </a:gs>
            </a:gsLst>
            <a:lin ang="16200000" scaled="0"/>
          </a:gradFill>
          <a:ln w="9525" cap="flat" cmpd="sng">
            <a:solidFill>
              <a:schemeClr val="dk1"/>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438" name="Google Shape;438;p46"/>
          <p:cNvSpPr/>
          <p:nvPr/>
        </p:nvSpPr>
        <p:spPr>
          <a:xfrm>
            <a:off x="254668" y="5213443"/>
            <a:ext cx="11427995" cy="1200329"/>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Clr>
                <a:srgbClr val="444444"/>
              </a:buClr>
              <a:buSzPts val="1800"/>
              <a:buFont typeface="Gentium Basic"/>
              <a:buNone/>
            </a:pPr>
            <a:r>
              <a:rPr lang="en-GB" sz="1800" b="1">
                <a:solidFill>
                  <a:srgbClr val="444444"/>
                </a:solidFill>
                <a:latin typeface="Gentium Basic"/>
                <a:ea typeface="Gentium Basic"/>
                <a:cs typeface="Gentium Basic"/>
                <a:sym typeface="Gentium Basic"/>
              </a:rPr>
              <a:t>2 players + 1 referee with the answer sheet. The youngest player starts. Translate the sentence into German. If they get it correct they can move their counter one space. If they get it incorrect they must stay where they are, but the referee must read the correct answer so they can try to remember it for their next turn.  The first person to reach the end of the game wins! </a:t>
            </a:r>
            <a:endParaRPr sz="1800">
              <a:solidFill>
                <a:srgbClr val="444444"/>
              </a:solidFill>
              <a:latin typeface="Gentium Basic"/>
              <a:ea typeface="Gentium Basic"/>
              <a:cs typeface="Gentium Basic"/>
              <a:sym typeface="Gentium Basic"/>
            </a:endParaRPr>
          </a:p>
        </p:txBody>
      </p:sp>
      <p:sp>
        <p:nvSpPr>
          <p:cNvPr id="439" name="Google Shape;439;p46"/>
          <p:cNvSpPr txBox="1"/>
          <p:nvPr/>
        </p:nvSpPr>
        <p:spPr>
          <a:xfrm>
            <a:off x="3744828" y="4146354"/>
            <a:ext cx="4447674" cy="830997"/>
          </a:xfrm>
          <a:prstGeom prst="rect">
            <a:avLst/>
          </a:prstGeom>
          <a:solidFill>
            <a:srgbClr val="FFFF00"/>
          </a:solid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4800"/>
              <a:buFont typeface="Calibri"/>
              <a:buNone/>
            </a:pPr>
            <a:r>
              <a:rPr lang="en-GB" sz="4800">
                <a:solidFill>
                  <a:schemeClr val="dk1"/>
                </a:solidFill>
                <a:latin typeface="Calibri"/>
                <a:ea typeface="Calibri"/>
                <a:cs typeface="Calibri"/>
                <a:sym typeface="Calibri"/>
              </a:rPr>
              <a:t>ANSWER SHEET</a:t>
            </a:r>
            <a:endParaRPr sz="1800">
              <a:solidFill>
                <a:schemeClr val="dk1"/>
              </a:solidFill>
              <a:latin typeface="Calibri"/>
              <a:ea typeface="Calibri"/>
              <a:cs typeface="Calibri"/>
              <a:sym typeface="Calibri"/>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graphicFrame>
        <p:nvGraphicFramePr>
          <p:cNvPr id="445" name="Google Shape;445;p47"/>
          <p:cNvGraphicFramePr/>
          <p:nvPr/>
        </p:nvGraphicFramePr>
        <p:xfrm>
          <a:off x="205351" y="172279"/>
          <a:ext cx="3000000" cy="3000000"/>
        </p:xfrm>
        <a:graphic>
          <a:graphicData uri="http://schemas.openxmlformats.org/drawingml/2006/table">
            <a:tbl>
              <a:tblPr>
                <a:noFill/>
                <a:tableStyleId>{A09FE9B4-36D8-492A-BFEF-522EEB8625BE}</a:tableStyleId>
              </a:tblPr>
              <a:tblGrid>
                <a:gridCol w="1585050">
                  <a:extLst>
                    <a:ext uri="{9D8B030D-6E8A-4147-A177-3AD203B41FA5}">
                      <a16:colId xmlns:a16="http://schemas.microsoft.com/office/drawing/2014/main" val="20000"/>
                    </a:ext>
                  </a:extLst>
                </a:gridCol>
                <a:gridCol w="1686475">
                  <a:extLst>
                    <a:ext uri="{9D8B030D-6E8A-4147-A177-3AD203B41FA5}">
                      <a16:colId xmlns:a16="http://schemas.microsoft.com/office/drawing/2014/main" val="20001"/>
                    </a:ext>
                  </a:extLst>
                </a:gridCol>
                <a:gridCol w="1446700">
                  <a:extLst>
                    <a:ext uri="{9D8B030D-6E8A-4147-A177-3AD203B41FA5}">
                      <a16:colId xmlns:a16="http://schemas.microsoft.com/office/drawing/2014/main" val="20002"/>
                    </a:ext>
                  </a:extLst>
                </a:gridCol>
                <a:gridCol w="1728675">
                  <a:extLst>
                    <a:ext uri="{9D8B030D-6E8A-4147-A177-3AD203B41FA5}">
                      <a16:colId xmlns:a16="http://schemas.microsoft.com/office/drawing/2014/main" val="20003"/>
                    </a:ext>
                  </a:extLst>
                </a:gridCol>
              </a:tblGrid>
              <a:tr h="1023000">
                <a:tc>
                  <a:txBody>
                    <a:bodyPr/>
                    <a:lstStyle/>
                    <a:p>
                      <a:pPr marL="0" marR="0" lvl="0" indent="0" algn="l" rtl="0">
                        <a:spcBef>
                          <a:spcPts val="0"/>
                        </a:spcBef>
                        <a:spcAft>
                          <a:spcPts val="0"/>
                        </a:spcAft>
                        <a:buNone/>
                      </a:pPr>
                      <a:endParaRPr sz="1400" b="0">
                        <a:latin typeface="Comic Sans MS"/>
                        <a:ea typeface="Comic Sans MS"/>
                        <a:cs typeface="Comic Sans MS"/>
                        <a:sym typeface="Comic Sans MS"/>
                      </a:endParaRPr>
                    </a:p>
                    <a:p>
                      <a:pPr marL="0" marR="0" lvl="0" indent="0" algn="l" rtl="0">
                        <a:spcBef>
                          <a:spcPts val="0"/>
                        </a:spcBef>
                        <a:spcAft>
                          <a:spcPts val="0"/>
                        </a:spcAft>
                        <a:buNone/>
                      </a:pPr>
                      <a:r>
                        <a:rPr lang="en-GB" sz="1400" b="0">
                          <a:latin typeface="Comic Sans MS"/>
                          <a:ea typeface="Comic Sans MS"/>
                          <a:cs typeface="Comic Sans MS"/>
                          <a:sym typeface="Comic Sans MS"/>
                        </a:rPr>
                        <a:t>1.  Ich h</a:t>
                      </a:r>
                      <a:r>
                        <a:rPr lang="en-GB" sz="1400" b="0">
                          <a:latin typeface="Calibri"/>
                          <a:ea typeface="Calibri"/>
                          <a:cs typeface="Calibri"/>
                          <a:sym typeface="Calibri"/>
                        </a:rPr>
                        <a:t>ö</a:t>
                      </a:r>
                      <a:r>
                        <a:rPr lang="en-GB" sz="1400" b="0">
                          <a:latin typeface="Comic Sans MS"/>
                          <a:ea typeface="Comic Sans MS"/>
                          <a:cs typeface="Comic Sans MS"/>
                          <a:sym typeface="Comic Sans MS"/>
                        </a:rPr>
                        <a:t>re</a:t>
                      </a:r>
                      <a:endParaRPr sz="1400" b="0">
                        <a:latin typeface="Comic Sans MS"/>
                        <a:ea typeface="Comic Sans MS"/>
                        <a:cs typeface="Comic Sans MS"/>
                        <a:sym typeface="Comic Sans MS"/>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D8E2F3"/>
                    </a:solidFill>
                  </a:tcPr>
                </a:tc>
                <a:tc>
                  <a:txBody>
                    <a:bodyPr/>
                    <a:lstStyle/>
                    <a:p>
                      <a:pPr marL="0" marR="0" lvl="0" indent="0" algn="l" rtl="0">
                        <a:spcBef>
                          <a:spcPts val="0"/>
                        </a:spcBef>
                        <a:spcAft>
                          <a:spcPts val="0"/>
                        </a:spcAft>
                        <a:buNone/>
                      </a:pPr>
                      <a:endParaRPr sz="1400" b="0">
                        <a:latin typeface="Comic Sans MS"/>
                        <a:ea typeface="Comic Sans MS"/>
                        <a:cs typeface="Comic Sans MS"/>
                        <a:sym typeface="Comic Sans MS"/>
                      </a:endParaRPr>
                    </a:p>
                    <a:p>
                      <a:pPr marL="0" marR="0" lvl="0" indent="0" algn="l" rtl="0">
                        <a:spcBef>
                          <a:spcPts val="0"/>
                        </a:spcBef>
                        <a:spcAft>
                          <a:spcPts val="0"/>
                        </a:spcAft>
                        <a:buNone/>
                      </a:pPr>
                      <a:r>
                        <a:rPr lang="en-GB" sz="1400" b="0">
                          <a:latin typeface="Comic Sans MS"/>
                          <a:ea typeface="Comic Sans MS"/>
                          <a:cs typeface="Comic Sans MS"/>
                          <a:sym typeface="Comic Sans MS"/>
                        </a:rPr>
                        <a:t>2. aber</a:t>
                      </a:r>
                      <a:endParaRPr sz="1400" b="0">
                        <a:latin typeface="Comic Sans MS"/>
                        <a:ea typeface="Comic Sans MS"/>
                        <a:cs typeface="Comic Sans MS"/>
                        <a:sym typeface="Comic Sans MS"/>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D8E2F3"/>
                    </a:solidFill>
                  </a:tcPr>
                </a:tc>
                <a:tc>
                  <a:txBody>
                    <a:bodyPr/>
                    <a:lstStyle/>
                    <a:p>
                      <a:pPr marL="0" marR="0" lvl="0" indent="0" algn="l" rtl="0">
                        <a:spcBef>
                          <a:spcPts val="0"/>
                        </a:spcBef>
                        <a:spcAft>
                          <a:spcPts val="0"/>
                        </a:spcAft>
                        <a:buNone/>
                      </a:pPr>
                      <a:endParaRPr sz="1400" b="0">
                        <a:latin typeface="Comic Sans MS"/>
                        <a:ea typeface="Comic Sans MS"/>
                        <a:cs typeface="Comic Sans MS"/>
                        <a:sym typeface="Comic Sans MS"/>
                      </a:endParaRPr>
                    </a:p>
                    <a:p>
                      <a:pPr marL="0" marR="0" lvl="0" indent="0" algn="l" rtl="0">
                        <a:spcBef>
                          <a:spcPts val="0"/>
                        </a:spcBef>
                        <a:spcAft>
                          <a:spcPts val="0"/>
                        </a:spcAft>
                        <a:buNone/>
                      </a:pPr>
                      <a:r>
                        <a:rPr lang="en-GB" sz="1400" b="0">
                          <a:latin typeface="Comic Sans MS"/>
                          <a:ea typeface="Comic Sans MS"/>
                          <a:cs typeface="Comic Sans MS"/>
                          <a:sym typeface="Comic Sans MS"/>
                        </a:rPr>
                        <a:t>3.  Achterbahn</a:t>
                      </a:r>
                      <a:r>
                        <a:rPr lang="en-GB" sz="1300" b="0">
                          <a:latin typeface="Comic Sans MS"/>
                          <a:ea typeface="Comic Sans MS"/>
                          <a:cs typeface="Comic Sans MS"/>
                          <a:sym typeface="Comic Sans MS"/>
                        </a:rPr>
                        <a:t> </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D8E2F3"/>
                    </a:solidFill>
                  </a:tcPr>
                </a:tc>
                <a:tc>
                  <a:txBody>
                    <a:bodyPr/>
                    <a:lstStyle/>
                    <a:p>
                      <a:pPr marL="0" marR="0" lvl="0" indent="0" algn="l" rtl="0">
                        <a:spcBef>
                          <a:spcPts val="0"/>
                        </a:spcBef>
                        <a:spcAft>
                          <a:spcPts val="0"/>
                        </a:spcAft>
                        <a:buNone/>
                      </a:pPr>
                      <a:endParaRPr sz="1400" b="0">
                        <a:latin typeface="Comic Sans MS"/>
                        <a:ea typeface="Comic Sans MS"/>
                        <a:cs typeface="Comic Sans MS"/>
                        <a:sym typeface="Comic Sans MS"/>
                      </a:endParaRPr>
                    </a:p>
                    <a:p>
                      <a:pPr marL="0" marR="0" lvl="0" indent="0" algn="l" rtl="0">
                        <a:spcBef>
                          <a:spcPts val="0"/>
                        </a:spcBef>
                        <a:spcAft>
                          <a:spcPts val="0"/>
                        </a:spcAft>
                        <a:buNone/>
                      </a:pPr>
                      <a:r>
                        <a:rPr lang="en-GB" sz="1400" b="0">
                          <a:latin typeface="Comic Sans MS"/>
                          <a:ea typeface="Comic Sans MS"/>
                          <a:cs typeface="Comic Sans MS"/>
                          <a:sym typeface="Comic Sans MS"/>
                        </a:rPr>
                        <a:t>4. neue</a:t>
                      </a:r>
                      <a:endParaRPr sz="1400" b="0">
                        <a:latin typeface="Comic Sans MS"/>
                        <a:ea typeface="Comic Sans MS"/>
                        <a:cs typeface="Comic Sans MS"/>
                        <a:sym typeface="Comic Sans MS"/>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D8E2F3"/>
                    </a:solidFill>
                  </a:tcPr>
                </a:tc>
                <a:extLst>
                  <a:ext uri="{0D108BD9-81ED-4DB2-BD59-A6C34878D82A}">
                    <a16:rowId xmlns:a16="http://schemas.microsoft.com/office/drawing/2014/main" val="10000"/>
                  </a:ext>
                </a:extLst>
              </a:tr>
              <a:tr h="954800">
                <a:tc>
                  <a:txBody>
                    <a:bodyPr/>
                    <a:lstStyle/>
                    <a:p>
                      <a:pPr marL="0" marR="0" lvl="0" indent="0" algn="l" rtl="0">
                        <a:spcBef>
                          <a:spcPts val="0"/>
                        </a:spcBef>
                        <a:spcAft>
                          <a:spcPts val="0"/>
                        </a:spcAft>
                        <a:buNone/>
                      </a:pPr>
                      <a:endParaRPr sz="1400" b="0">
                        <a:latin typeface="Comic Sans MS"/>
                        <a:ea typeface="Comic Sans MS"/>
                        <a:cs typeface="Comic Sans MS"/>
                        <a:sym typeface="Comic Sans MS"/>
                      </a:endParaRPr>
                    </a:p>
                    <a:p>
                      <a:pPr marL="0" marR="0" lvl="0" indent="0" algn="l" rtl="0">
                        <a:spcBef>
                          <a:spcPts val="0"/>
                        </a:spcBef>
                        <a:spcAft>
                          <a:spcPts val="0"/>
                        </a:spcAft>
                        <a:buNone/>
                      </a:pPr>
                      <a:r>
                        <a:rPr lang="en-GB" sz="1400" b="0">
                          <a:latin typeface="Comic Sans MS"/>
                          <a:ea typeface="Comic Sans MS"/>
                          <a:cs typeface="Comic Sans MS"/>
                          <a:sym typeface="Comic Sans MS"/>
                        </a:rPr>
                        <a:t>5.  kitschig</a:t>
                      </a:r>
                      <a:endParaRPr sz="1400" b="0">
                        <a:latin typeface="Comic Sans MS"/>
                        <a:ea typeface="Comic Sans MS"/>
                        <a:cs typeface="Comic Sans MS"/>
                        <a:sym typeface="Comic Sans MS"/>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2CC"/>
                    </a:solidFill>
                  </a:tcPr>
                </a:tc>
                <a:tc>
                  <a:txBody>
                    <a:bodyPr/>
                    <a:lstStyle/>
                    <a:p>
                      <a:pPr marL="0" marR="0" lvl="0" indent="0" algn="l" rtl="0">
                        <a:spcBef>
                          <a:spcPts val="0"/>
                        </a:spcBef>
                        <a:spcAft>
                          <a:spcPts val="0"/>
                        </a:spcAft>
                        <a:buNone/>
                      </a:pPr>
                      <a:endParaRPr sz="1400" b="0">
                        <a:latin typeface="Comic Sans MS"/>
                        <a:ea typeface="Comic Sans MS"/>
                        <a:cs typeface="Comic Sans MS"/>
                        <a:sym typeface="Comic Sans MS"/>
                      </a:endParaRPr>
                    </a:p>
                    <a:p>
                      <a:pPr marL="0" marR="0" lvl="0" indent="0" algn="l" rtl="0">
                        <a:spcBef>
                          <a:spcPts val="0"/>
                        </a:spcBef>
                        <a:spcAft>
                          <a:spcPts val="0"/>
                        </a:spcAft>
                        <a:buNone/>
                      </a:pPr>
                      <a:r>
                        <a:rPr lang="en-GB" sz="1400" b="0">
                          <a:latin typeface="Comic Sans MS"/>
                          <a:ea typeface="Comic Sans MS"/>
                          <a:cs typeface="Comic Sans MS"/>
                          <a:sym typeface="Comic Sans MS"/>
                        </a:rPr>
                        <a:t>6.  gefunden</a:t>
                      </a:r>
                      <a:endParaRPr sz="1400" b="0">
                        <a:latin typeface="Comic Sans MS"/>
                        <a:ea typeface="Comic Sans MS"/>
                        <a:cs typeface="Comic Sans MS"/>
                        <a:sym typeface="Comic Sans MS"/>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2CC"/>
                    </a:solidFill>
                  </a:tcPr>
                </a:tc>
                <a:tc>
                  <a:txBody>
                    <a:bodyPr/>
                    <a:lstStyle/>
                    <a:p>
                      <a:pPr marL="0" marR="0" lvl="0" indent="0" algn="l" rtl="0">
                        <a:spcBef>
                          <a:spcPts val="0"/>
                        </a:spcBef>
                        <a:spcAft>
                          <a:spcPts val="0"/>
                        </a:spcAft>
                        <a:buNone/>
                      </a:pPr>
                      <a:endParaRPr sz="1400" b="0">
                        <a:latin typeface="Comic Sans MS"/>
                        <a:ea typeface="Comic Sans MS"/>
                        <a:cs typeface="Comic Sans MS"/>
                        <a:sym typeface="Comic Sans MS"/>
                      </a:endParaRPr>
                    </a:p>
                    <a:p>
                      <a:pPr marL="0" marR="0" lvl="0" indent="0" algn="l" rtl="0">
                        <a:spcBef>
                          <a:spcPts val="0"/>
                        </a:spcBef>
                        <a:spcAft>
                          <a:spcPts val="0"/>
                        </a:spcAft>
                        <a:buNone/>
                      </a:pPr>
                      <a:r>
                        <a:rPr lang="en-GB" sz="1400" b="0">
                          <a:latin typeface="Comic Sans MS"/>
                          <a:ea typeface="Comic Sans MS"/>
                          <a:cs typeface="Comic Sans MS"/>
                          <a:sym typeface="Comic Sans MS"/>
                        </a:rPr>
                        <a:t>7.  Liedtexte</a:t>
                      </a:r>
                      <a:endParaRPr sz="1400" b="0">
                        <a:latin typeface="Comic Sans MS"/>
                        <a:ea typeface="Comic Sans MS"/>
                        <a:cs typeface="Comic Sans MS"/>
                        <a:sym typeface="Comic Sans MS"/>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2CC"/>
                    </a:solidFill>
                  </a:tcPr>
                </a:tc>
                <a:tc>
                  <a:txBody>
                    <a:bodyPr/>
                    <a:lstStyle/>
                    <a:p>
                      <a:pPr marL="0" marR="0" lvl="0" indent="0" algn="l" rtl="0">
                        <a:spcBef>
                          <a:spcPts val="0"/>
                        </a:spcBef>
                        <a:spcAft>
                          <a:spcPts val="0"/>
                        </a:spcAft>
                        <a:buNone/>
                      </a:pPr>
                      <a:endParaRPr sz="1400" b="0">
                        <a:latin typeface="Comic Sans MS"/>
                        <a:ea typeface="Comic Sans MS"/>
                        <a:cs typeface="Comic Sans MS"/>
                        <a:sym typeface="Comic Sans MS"/>
                      </a:endParaRPr>
                    </a:p>
                    <a:p>
                      <a:pPr marL="0" marR="0" lvl="0" indent="0" algn="l" rtl="0">
                        <a:spcBef>
                          <a:spcPts val="0"/>
                        </a:spcBef>
                        <a:spcAft>
                          <a:spcPts val="0"/>
                        </a:spcAft>
                        <a:buNone/>
                      </a:pPr>
                      <a:r>
                        <a:rPr lang="en-GB" sz="1400" b="0">
                          <a:latin typeface="Comic Sans MS"/>
                          <a:ea typeface="Comic Sans MS"/>
                          <a:cs typeface="Comic Sans MS"/>
                          <a:sym typeface="Comic Sans MS"/>
                        </a:rPr>
                        <a:t>8. gern</a:t>
                      </a:r>
                      <a:endParaRPr sz="1400" b="0">
                        <a:latin typeface="Comic Sans MS"/>
                        <a:ea typeface="Comic Sans MS"/>
                        <a:cs typeface="Comic Sans MS"/>
                        <a:sym typeface="Comic Sans MS"/>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2CC"/>
                    </a:solidFill>
                  </a:tcPr>
                </a:tc>
                <a:extLst>
                  <a:ext uri="{0D108BD9-81ED-4DB2-BD59-A6C34878D82A}">
                    <a16:rowId xmlns:a16="http://schemas.microsoft.com/office/drawing/2014/main" val="10001"/>
                  </a:ext>
                </a:extLst>
              </a:tr>
              <a:tr h="872950">
                <a:tc>
                  <a:txBody>
                    <a:bodyPr/>
                    <a:lstStyle/>
                    <a:p>
                      <a:pPr marL="0" marR="0" lvl="0" indent="0" algn="l" rtl="0">
                        <a:spcBef>
                          <a:spcPts val="0"/>
                        </a:spcBef>
                        <a:spcAft>
                          <a:spcPts val="0"/>
                        </a:spcAft>
                        <a:buNone/>
                      </a:pPr>
                      <a:endParaRPr sz="1400" b="0">
                        <a:latin typeface="Comic Sans MS"/>
                        <a:ea typeface="Comic Sans MS"/>
                        <a:cs typeface="Comic Sans MS"/>
                        <a:sym typeface="Comic Sans MS"/>
                      </a:endParaRPr>
                    </a:p>
                    <a:p>
                      <a:pPr marL="0" marR="0" lvl="0" indent="0" algn="l" rtl="0">
                        <a:spcBef>
                          <a:spcPts val="0"/>
                        </a:spcBef>
                        <a:spcAft>
                          <a:spcPts val="0"/>
                        </a:spcAft>
                        <a:buNone/>
                      </a:pPr>
                      <a:r>
                        <a:rPr lang="en-GB" sz="1400" b="0">
                          <a:latin typeface="Comic Sans MS"/>
                          <a:ea typeface="Comic Sans MS"/>
                          <a:cs typeface="Comic Sans MS"/>
                          <a:sym typeface="Comic Sans MS"/>
                        </a:rPr>
                        <a:t>9.   habe</a:t>
                      </a:r>
                      <a:endParaRPr sz="1400" b="0">
                        <a:latin typeface="Comic Sans MS"/>
                        <a:ea typeface="Comic Sans MS"/>
                        <a:cs typeface="Comic Sans MS"/>
                        <a:sym typeface="Comic Sans MS"/>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D8E2F3"/>
                    </a:solidFill>
                  </a:tcPr>
                </a:tc>
                <a:tc>
                  <a:txBody>
                    <a:bodyPr/>
                    <a:lstStyle/>
                    <a:p>
                      <a:pPr marL="0" marR="0" lvl="0" indent="0" algn="l" rtl="0">
                        <a:spcBef>
                          <a:spcPts val="0"/>
                        </a:spcBef>
                        <a:spcAft>
                          <a:spcPts val="0"/>
                        </a:spcAft>
                        <a:buNone/>
                      </a:pPr>
                      <a:endParaRPr sz="1400" b="0">
                        <a:latin typeface="Comic Sans MS"/>
                        <a:ea typeface="Comic Sans MS"/>
                        <a:cs typeface="Comic Sans MS"/>
                        <a:sym typeface="Comic Sans MS"/>
                      </a:endParaRPr>
                    </a:p>
                    <a:p>
                      <a:pPr marL="0" marR="0" lvl="0" indent="0" algn="l" rtl="0">
                        <a:spcBef>
                          <a:spcPts val="0"/>
                        </a:spcBef>
                        <a:spcAft>
                          <a:spcPts val="0"/>
                        </a:spcAft>
                        <a:buNone/>
                      </a:pPr>
                      <a:r>
                        <a:rPr lang="en-GB" sz="1400" b="0">
                          <a:latin typeface="Comic Sans MS"/>
                          <a:ea typeface="Comic Sans MS"/>
                          <a:cs typeface="Comic Sans MS"/>
                          <a:sym typeface="Comic Sans MS"/>
                        </a:rPr>
                        <a:t>10.  sie/er/es</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D8E2F3"/>
                    </a:solidFill>
                  </a:tcPr>
                </a:tc>
                <a:tc>
                  <a:txBody>
                    <a:bodyPr/>
                    <a:lstStyle/>
                    <a:p>
                      <a:pPr marL="0" marR="0" lvl="0" indent="0" algn="l" rtl="0">
                        <a:spcBef>
                          <a:spcPts val="0"/>
                        </a:spcBef>
                        <a:spcAft>
                          <a:spcPts val="0"/>
                        </a:spcAft>
                        <a:buNone/>
                      </a:pPr>
                      <a:endParaRPr sz="1400" b="0">
                        <a:latin typeface="Comic Sans MS"/>
                        <a:ea typeface="Comic Sans MS"/>
                        <a:cs typeface="Comic Sans MS"/>
                        <a:sym typeface="Comic Sans MS"/>
                      </a:endParaRPr>
                    </a:p>
                    <a:p>
                      <a:pPr marL="0" marR="0" lvl="0" indent="0" algn="l" rtl="0">
                        <a:spcBef>
                          <a:spcPts val="0"/>
                        </a:spcBef>
                        <a:spcAft>
                          <a:spcPts val="0"/>
                        </a:spcAft>
                        <a:buNone/>
                      </a:pPr>
                      <a:r>
                        <a:rPr lang="en-GB" sz="1400" b="0">
                          <a:latin typeface="Comic Sans MS"/>
                          <a:ea typeface="Comic Sans MS"/>
                          <a:cs typeface="Comic Sans MS"/>
                          <a:sym typeface="Comic Sans MS"/>
                        </a:rPr>
                        <a:t>11. gesehen</a:t>
                      </a:r>
                      <a:endParaRPr sz="1400" b="0">
                        <a:latin typeface="Comic Sans MS"/>
                        <a:ea typeface="Comic Sans MS"/>
                        <a:cs typeface="Comic Sans MS"/>
                        <a:sym typeface="Comic Sans MS"/>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D8E2F3"/>
                    </a:solidFill>
                  </a:tcPr>
                </a:tc>
                <a:tc>
                  <a:txBody>
                    <a:bodyPr/>
                    <a:lstStyle/>
                    <a:p>
                      <a:pPr marL="0" marR="0" lvl="0" indent="0" algn="l" rtl="0">
                        <a:spcBef>
                          <a:spcPts val="0"/>
                        </a:spcBef>
                        <a:spcAft>
                          <a:spcPts val="0"/>
                        </a:spcAft>
                        <a:buNone/>
                      </a:pPr>
                      <a:endParaRPr sz="1400" b="0">
                        <a:latin typeface="Comic Sans MS"/>
                        <a:ea typeface="Comic Sans MS"/>
                        <a:cs typeface="Comic Sans MS"/>
                        <a:sym typeface="Comic Sans MS"/>
                      </a:endParaRPr>
                    </a:p>
                    <a:p>
                      <a:pPr marL="0" marR="0" lvl="0" indent="0" algn="l" rtl="0">
                        <a:spcBef>
                          <a:spcPts val="0"/>
                        </a:spcBef>
                        <a:spcAft>
                          <a:spcPts val="0"/>
                        </a:spcAft>
                        <a:buNone/>
                      </a:pPr>
                      <a:r>
                        <a:rPr lang="en-GB" sz="1400" b="0">
                          <a:latin typeface="Comic Sans MS"/>
                          <a:ea typeface="Comic Sans MS"/>
                          <a:cs typeface="Comic Sans MS"/>
                          <a:sym typeface="Comic Sans MS"/>
                        </a:rPr>
                        <a:t>12. Lieblingslied </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D8E2F3"/>
                    </a:solidFill>
                  </a:tcPr>
                </a:tc>
                <a:extLst>
                  <a:ext uri="{0D108BD9-81ED-4DB2-BD59-A6C34878D82A}">
                    <a16:rowId xmlns:a16="http://schemas.microsoft.com/office/drawing/2014/main" val="10002"/>
                  </a:ext>
                </a:extLst>
              </a:tr>
              <a:tr h="913875">
                <a:tc>
                  <a:txBody>
                    <a:bodyPr/>
                    <a:lstStyle/>
                    <a:p>
                      <a:pPr marL="0" marR="0" lvl="0" indent="0" algn="l" rtl="0">
                        <a:spcBef>
                          <a:spcPts val="0"/>
                        </a:spcBef>
                        <a:spcAft>
                          <a:spcPts val="0"/>
                        </a:spcAft>
                        <a:buNone/>
                      </a:pPr>
                      <a:endParaRPr sz="1400" b="0">
                        <a:latin typeface="Comic Sans MS"/>
                        <a:ea typeface="Comic Sans MS"/>
                        <a:cs typeface="Comic Sans MS"/>
                        <a:sym typeface="Comic Sans MS"/>
                      </a:endParaRPr>
                    </a:p>
                    <a:p>
                      <a:pPr marL="0" marR="0" lvl="0" indent="0" algn="l" rtl="0">
                        <a:spcBef>
                          <a:spcPts val="0"/>
                        </a:spcBef>
                        <a:spcAft>
                          <a:spcPts val="0"/>
                        </a:spcAft>
                        <a:buNone/>
                      </a:pPr>
                      <a:r>
                        <a:rPr lang="en-GB" sz="1400" b="0">
                          <a:latin typeface="Comic Sans MS"/>
                          <a:ea typeface="Comic Sans MS"/>
                          <a:cs typeface="Comic Sans MS"/>
                          <a:sym typeface="Comic Sans MS"/>
                        </a:rPr>
                        <a:t>13.  schreibe</a:t>
                      </a:r>
                      <a:endParaRPr sz="1400" b="0">
                        <a:latin typeface="Comic Sans MS"/>
                        <a:ea typeface="Comic Sans MS"/>
                        <a:cs typeface="Comic Sans MS"/>
                        <a:sym typeface="Comic Sans MS"/>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2CC"/>
                    </a:solidFill>
                  </a:tcPr>
                </a:tc>
                <a:tc>
                  <a:txBody>
                    <a:bodyPr/>
                    <a:lstStyle/>
                    <a:p>
                      <a:pPr marL="0" marR="0" lvl="0" indent="0" algn="l" rtl="0">
                        <a:spcBef>
                          <a:spcPts val="0"/>
                        </a:spcBef>
                        <a:spcAft>
                          <a:spcPts val="0"/>
                        </a:spcAft>
                        <a:buNone/>
                      </a:pPr>
                      <a:endParaRPr sz="1400" b="0">
                        <a:latin typeface="Comic Sans MS"/>
                        <a:ea typeface="Comic Sans MS"/>
                        <a:cs typeface="Comic Sans MS"/>
                        <a:sym typeface="Comic Sans MS"/>
                      </a:endParaRPr>
                    </a:p>
                    <a:p>
                      <a:pPr marL="0" marR="0" lvl="0" indent="0" algn="l" rtl="0">
                        <a:spcBef>
                          <a:spcPts val="0"/>
                        </a:spcBef>
                        <a:spcAft>
                          <a:spcPts val="0"/>
                        </a:spcAft>
                        <a:buNone/>
                      </a:pPr>
                      <a:r>
                        <a:rPr lang="en-GB" sz="1400" b="0">
                          <a:latin typeface="Comic Sans MS"/>
                          <a:ea typeface="Comic Sans MS"/>
                          <a:cs typeface="Comic Sans MS"/>
                          <a:sym typeface="Comic Sans MS"/>
                        </a:rPr>
                        <a:t>14. ich</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2CC"/>
                    </a:solidFill>
                  </a:tcPr>
                </a:tc>
                <a:tc>
                  <a:txBody>
                    <a:bodyPr/>
                    <a:lstStyle/>
                    <a:p>
                      <a:pPr marL="0" marR="0" lvl="0" indent="0" algn="l" rtl="0">
                        <a:spcBef>
                          <a:spcPts val="0"/>
                        </a:spcBef>
                        <a:spcAft>
                          <a:spcPts val="0"/>
                        </a:spcAft>
                        <a:buNone/>
                      </a:pPr>
                      <a:endParaRPr sz="1400" b="0">
                        <a:latin typeface="Comic Sans MS"/>
                        <a:ea typeface="Comic Sans MS"/>
                        <a:cs typeface="Comic Sans MS"/>
                        <a:sym typeface="Comic Sans MS"/>
                      </a:endParaRPr>
                    </a:p>
                    <a:p>
                      <a:pPr marL="0" marR="0" lvl="0" indent="0" algn="l" rtl="0">
                        <a:spcBef>
                          <a:spcPts val="0"/>
                        </a:spcBef>
                        <a:spcAft>
                          <a:spcPts val="0"/>
                        </a:spcAft>
                        <a:buNone/>
                      </a:pPr>
                      <a:r>
                        <a:rPr lang="en-GB" sz="1400" b="0">
                          <a:latin typeface="Comic Sans MS"/>
                          <a:ea typeface="Comic Sans MS"/>
                          <a:cs typeface="Comic Sans MS"/>
                          <a:sym typeface="Comic Sans MS"/>
                        </a:rPr>
                        <a:t>15.  und</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2CC"/>
                    </a:solidFill>
                  </a:tcPr>
                </a:tc>
                <a:tc>
                  <a:txBody>
                    <a:bodyPr/>
                    <a:lstStyle/>
                    <a:p>
                      <a:pPr marL="0" marR="0" lvl="0" indent="0" algn="l" rtl="0">
                        <a:spcBef>
                          <a:spcPts val="0"/>
                        </a:spcBef>
                        <a:spcAft>
                          <a:spcPts val="0"/>
                        </a:spcAft>
                        <a:buNone/>
                      </a:pPr>
                      <a:endParaRPr sz="1400" b="0">
                        <a:latin typeface="Comic Sans MS"/>
                        <a:ea typeface="Comic Sans MS"/>
                        <a:cs typeface="Comic Sans MS"/>
                        <a:sym typeface="Comic Sans MS"/>
                      </a:endParaRPr>
                    </a:p>
                    <a:p>
                      <a:pPr marL="0" marR="0" lvl="0" indent="0" algn="l" rtl="0">
                        <a:spcBef>
                          <a:spcPts val="0"/>
                        </a:spcBef>
                        <a:spcAft>
                          <a:spcPts val="0"/>
                        </a:spcAft>
                        <a:buNone/>
                      </a:pPr>
                      <a:r>
                        <a:rPr lang="en-GB" sz="1400" b="0">
                          <a:latin typeface="Comic Sans MS"/>
                          <a:ea typeface="Comic Sans MS"/>
                          <a:cs typeface="Comic Sans MS"/>
                          <a:sym typeface="Comic Sans MS"/>
                        </a:rPr>
                        <a:t>16. eigenen</a:t>
                      </a:r>
                      <a:endParaRPr sz="1400" b="0">
                        <a:latin typeface="Comic Sans MS"/>
                        <a:ea typeface="Comic Sans MS"/>
                        <a:cs typeface="Comic Sans MS"/>
                        <a:sym typeface="Comic Sans MS"/>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2CC"/>
                    </a:solidFill>
                  </a:tcPr>
                </a:tc>
                <a:extLst>
                  <a:ext uri="{0D108BD9-81ED-4DB2-BD59-A6C34878D82A}">
                    <a16:rowId xmlns:a16="http://schemas.microsoft.com/office/drawing/2014/main" val="10003"/>
                  </a:ext>
                </a:extLst>
              </a:tr>
              <a:tr h="818400">
                <a:tc>
                  <a:txBody>
                    <a:bodyPr/>
                    <a:lstStyle/>
                    <a:p>
                      <a:pPr marL="0" marR="0" lvl="0" indent="0" algn="l" rtl="0">
                        <a:spcBef>
                          <a:spcPts val="0"/>
                        </a:spcBef>
                        <a:spcAft>
                          <a:spcPts val="0"/>
                        </a:spcAft>
                        <a:buNone/>
                      </a:pPr>
                      <a:endParaRPr sz="1400" b="0">
                        <a:latin typeface="Comic Sans MS"/>
                        <a:ea typeface="Comic Sans MS"/>
                        <a:cs typeface="Comic Sans MS"/>
                        <a:sym typeface="Comic Sans MS"/>
                      </a:endParaRPr>
                    </a:p>
                    <a:p>
                      <a:pPr marL="0" marR="0" lvl="0" indent="0" algn="l" rtl="0">
                        <a:spcBef>
                          <a:spcPts val="0"/>
                        </a:spcBef>
                        <a:spcAft>
                          <a:spcPts val="0"/>
                        </a:spcAft>
                        <a:buNone/>
                      </a:pPr>
                      <a:r>
                        <a:rPr lang="en-GB" sz="1400" b="0">
                          <a:latin typeface="Comic Sans MS"/>
                          <a:ea typeface="Comic Sans MS"/>
                          <a:cs typeface="Comic Sans MS"/>
                          <a:sym typeface="Comic Sans MS"/>
                        </a:rPr>
                        <a:t>17.  weil</a:t>
                      </a:r>
                      <a:endParaRPr sz="1400" b="0">
                        <a:latin typeface="Comic Sans MS"/>
                        <a:ea typeface="Comic Sans MS"/>
                        <a:cs typeface="Comic Sans MS"/>
                        <a:sym typeface="Comic Sans MS"/>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D8E2F3"/>
                    </a:solidFill>
                  </a:tcPr>
                </a:tc>
                <a:tc>
                  <a:txBody>
                    <a:bodyPr/>
                    <a:lstStyle/>
                    <a:p>
                      <a:pPr marL="0" marR="0" lvl="0" indent="0" algn="l" rtl="0">
                        <a:spcBef>
                          <a:spcPts val="0"/>
                        </a:spcBef>
                        <a:spcAft>
                          <a:spcPts val="0"/>
                        </a:spcAft>
                        <a:buNone/>
                      </a:pPr>
                      <a:endParaRPr sz="1400" b="0">
                        <a:latin typeface="Comic Sans MS"/>
                        <a:ea typeface="Comic Sans MS"/>
                        <a:cs typeface="Comic Sans MS"/>
                        <a:sym typeface="Comic Sans MS"/>
                      </a:endParaRPr>
                    </a:p>
                    <a:p>
                      <a:pPr marL="0" marR="0" lvl="0" indent="0" algn="l" rtl="0">
                        <a:spcBef>
                          <a:spcPts val="0"/>
                        </a:spcBef>
                        <a:spcAft>
                          <a:spcPts val="0"/>
                        </a:spcAft>
                        <a:buNone/>
                      </a:pPr>
                      <a:r>
                        <a:rPr lang="en-GB" sz="1400" b="0">
                          <a:latin typeface="Comic Sans MS"/>
                          <a:ea typeface="Comic Sans MS"/>
                          <a:cs typeface="Comic Sans MS"/>
                          <a:sym typeface="Comic Sans MS"/>
                        </a:rPr>
                        <a:t>18. Freunde </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D8E2F3"/>
                    </a:solidFill>
                  </a:tcPr>
                </a:tc>
                <a:tc>
                  <a:txBody>
                    <a:bodyPr/>
                    <a:lstStyle/>
                    <a:p>
                      <a:pPr marL="0" marR="0" lvl="0" indent="0" algn="l" rtl="0">
                        <a:spcBef>
                          <a:spcPts val="0"/>
                        </a:spcBef>
                        <a:spcAft>
                          <a:spcPts val="0"/>
                        </a:spcAft>
                        <a:buNone/>
                      </a:pPr>
                      <a:endParaRPr sz="1400" b="0">
                        <a:latin typeface="Comic Sans MS"/>
                        <a:ea typeface="Comic Sans MS"/>
                        <a:cs typeface="Comic Sans MS"/>
                        <a:sym typeface="Comic Sans MS"/>
                      </a:endParaRPr>
                    </a:p>
                    <a:p>
                      <a:pPr marL="0" marR="0" lvl="0" indent="0" algn="l" rtl="0">
                        <a:spcBef>
                          <a:spcPts val="0"/>
                        </a:spcBef>
                        <a:spcAft>
                          <a:spcPts val="0"/>
                        </a:spcAft>
                        <a:buNone/>
                      </a:pPr>
                      <a:r>
                        <a:rPr lang="en-GB" sz="1400" b="0">
                          <a:latin typeface="Comic Sans MS"/>
                          <a:ea typeface="Comic Sans MS"/>
                          <a:cs typeface="Comic Sans MS"/>
                          <a:sym typeface="Comic Sans MS"/>
                        </a:rPr>
                        <a:t>19. Popmusik</a:t>
                      </a:r>
                      <a:endParaRPr sz="1400" b="0">
                        <a:latin typeface="Comic Sans MS"/>
                        <a:ea typeface="Comic Sans MS"/>
                        <a:cs typeface="Comic Sans MS"/>
                        <a:sym typeface="Comic Sans MS"/>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D8E2F3"/>
                    </a:solidFill>
                  </a:tcPr>
                </a:tc>
                <a:tc>
                  <a:txBody>
                    <a:bodyPr/>
                    <a:lstStyle/>
                    <a:p>
                      <a:pPr marL="0" marR="0" lvl="0" indent="0" algn="l" rtl="0">
                        <a:spcBef>
                          <a:spcPts val="0"/>
                        </a:spcBef>
                        <a:spcAft>
                          <a:spcPts val="0"/>
                        </a:spcAft>
                        <a:buNone/>
                      </a:pPr>
                      <a:endParaRPr sz="1400" b="0">
                        <a:latin typeface="Comic Sans MS"/>
                        <a:ea typeface="Comic Sans MS"/>
                        <a:cs typeface="Comic Sans MS"/>
                        <a:sym typeface="Comic Sans MS"/>
                      </a:endParaRPr>
                    </a:p>
                    <a:p>
                      <a:pPr marL="0" marR="0" lvl="0" indent="0" algn="l" rtl="0">
                        <a:spcBef>
                          <a:spcPts val="0"/>
                        </a:spcBef>
                        <a:spcAft>
                          <a:spcPts val="0"/>
                        </a:spcAft>
                        <a:buNone/>
                      </a:pPr>
                      <a:r>
                        <a:rPr lang="en-GB" sz="1400" b="0">
                          <a:latin typeface="Comic Sans MS"/>
                          <a:ea typeface="Comic Sans MS"/>
                          <a:cs typeface="Comic Sans MS"/>
                          <a:sym typeface="Comic Sans MS"/>
                        </a:rPr>
                        <a:t>20. mein</a:t>
                      </a:r>
                      <a:endParaRPr sz="1400" b="0">
                        <a:latin typeface="Comic Sans MS"/>
                        <a:ea typeface="Comic Sans MS"/>
                        <a:cs typeface="Comic Sans MS"/>
                        <a:sym typeface="Comic Sans MS"/>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D8E2F3"/>
                    </a:solidFill>
                  </a:tcPr>
                </a:tc>
                <a:extLst>
                  <a:ext uri="{0D108BD9-81ED-4DB2-BD59-A6C34878D82A}">
                    <a16:rowId xmlns:a16="http://schemas.microsoft.com/office/drawing/2014/main" val="10004"/>
                  </a:ext>
                </a:extLst>
              </a:tr>
              <a:tr h="841575">
                <a:tc>
                  <a:txBody>
                    <a:bodyPr/>
                    <a:lstStyle/>
                    <a:p>
                      <a:pPr marL="0" marR="0" lvl="0" indent="0" algn="l" rtl="0">
                        <a:spcBef>
                          <a:spcPts val="0"/>
                        </a:spcBef>
                        <a:spcAft>
                          <a:spcPts val="0"/>
                        </a:spcAft>
                        <a:buNone/>
                      </a:pPr>
                      <a:endParaRPr sz="1400" b="0">
                        <a:latin typeface="Comic Sans MS"/>
                        <a:ea typeface="Comic Sans MS"/>
                        <a:cs typeface="Comic Sans MS"/>
                        <a:sym typeface="Comic Sans MS"/>
                      </a:endParaRPr>
                    </a:p>
                    <a:p>
                      <a:pPr marL="0" marR="0" lvl="0" indent="0" algn="l" rtl="0">
                        <a:spcBef>
                          <a:spcPts val="0"/>
                        </a:spcBef>
                        <a:spcAft>
                          <a:spcPts val="0"/>
                        </a:spcAft>
                        <a:buNone/>
                      </a:pPr>
                      <a:r>
                        <a:rPr lang="en-GB" sz="1400" b="0">
                          <a:latin typeface="Comic Sans MS"/>
                          <a:ea typeface="Comic Sans MS"/>
                          <a:cs typeface="Comic Sans MS"/>
                          <a:sym typeface="Comic Sans MS"/>
                        </a:rPr>
                        <a:t>21.  originell</a:t>
                      </a:r>
                      <a:endParaRPr sz="1400" b="0">
                        <a:latin typeface="Comic Sans MS"/>
                        <a:ea typeface="Comic Sans MS"/>
                        <a:cs typeface="Comic Sans MS"/>
                        <a:sym typeface="Comic Sans MS"/>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2CC"/>
                    </a:solidFill>
                  </a:tcPr>
                </a:tc>
                <a:tc>
                  <a:txBody>
                    <a:bodyPr/>
                    <a:lstStyle/>
                    <a:p>
                      <a:pPr marL="0" marR="0" lvl="0" indent="0" algn="l" rtl="0">
                        <a:spcBef>
                          <a:spcPts val="0"/>
                        </a:spcBef>
                        <a:spcAft>
                          <a:spcPts val="0"/>
                        </a:spcAft>
                        <a:buNone/>
                      </a:pPr>
                      <a:endParaRPr sz="1400" b="0">
                        <a:latin typeface="Comic Sans MS"/>
                        <a:ea typeface="Comic Sans MS"/>
                        <a:cs typeface="Comic Sans MS"/>
                        <a:sym typeface="Comic Sans MS"/>
                      </a:endParaRPr>
                    </a:p>
                    <a:p>
                      <a:pPr marL="0" marR="0" lvl="0" indent="0" algn="l" rtl="0">
                        <a:spcBef>
                          <a:spcPts val="0"/>
                        </a:spcBef>
                        <a:spcAft>
                          <a:spcPts val="0"/>
                        </a:spcAft>
                        <a:buNone/>
                      </a:pPr>
                      <a:r>
                        <a:rPr lang="en-GB" sz="1400" b="0">
                          <a:latin typeface="Comic Sans MS"/>
                          <a:ea typeface="Comic Sans MS"/>
                          <a:cs typeface="Comic Sans MS"/>
                          <a:sym typeface="Comic Sans MS"/>
                        </a:rPr>
                        <a:t>22. nicht</a:t>
                      </a:r>
                      <a:endParaRPr sz="1400" b="0">
                        <a:latin typeface="Comic Sans MS"/>
                        <a:ea typeface="Comic Sans MS"/>
                        <a:cs typeface="Comic Sans MS"/>
                        <a:sym typeface="Comic Sans MS"/>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2CC"/>
                    </a:solidFill>
                  </a:tcPr>
                </a:tc>
                <a:tc>
                  <a:txBody>
                    <a:bodyPr/>
                    <a:lstStyle/>
                    <a:p>
                      <a:pPr marL="0" marR="0" lvl="0" indent="0" algn="l" rtl="0">
                        <a:spcBef>
                          <a:spcPts val="0"/>
                        </a:spcBef>
                        <a:spcAft>
                          <a:spcPts val="0"/>
                        </a:spcAft>
                        <a:buNone/>
                      </a:pPr>
                      <a:endParaRPr sz="1400" b="0">
                        <a:latin typeface="Comic Sans MS"/>
                        <a:ea typeface="Comic Sans MS"/>
                        <a:cs typeface="Comic Sans MS"/>
                        <a:sym typeface="Comic Sans MS"/>
                      </a:endParaRPr>
                    </a:p>
                    <a:p>
                      <a:pPr marL="0" marR="0" lvl="0" indent="0" algn="l" rtl="0">
                        <a:spcBef>
                          <a:spcPts val="0"/>
                        </a:spcBef>
                        <a:spcAft>
                          <a:spcPts val="0"/>
                        </a:spcAft>
                        <a:buNone/>
                      </a:pPr>
                      <a:r>
                        <a:rPr lang="en-GB" sz="1400" b="0">
                          <a:latin typeface="Comic Sans MS"/>
                          <a:ea typeface="Comic Sans MS"/>
                          <a:cs typeface="Comic Sans MS"/>
                          <a:sym typeface="Comic Sans MS"/>
                        </a:rPr>
                        <a:t>23.  auch</a:t>
                      </a:r>
                      <a:endParaRPr sz="1400" b="0">
                        <a:latin typeface="Comic Sans MS"/>
                        <a:ea typeface="Comic Sans MS"/>
                        <a:cs typeface="Comic Sans MS"/>
                        <a:sym typeface="Comic Sans MS"/>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2CC"/>
                    </a:solidFill>
                  </a:tcPr>
                </a:tc>
                <a:tc>
                  <a:txBody>
                    <a:bodyPr/>
                    <a:lstStyle/>
                    <a:p>
                      <a:pPr marL="0" marR="0" lvl="0" indent="0" algn="l" rtl="0">
                        <a:spcBef>
                          <a:spcPts val="0"/>
                        </a:spcBef>
                        <a:spcAft>
                          <a:spcPts val="0"/>
                        </a:spcAft>
                        <a:buNone/>
                      </a:pPr>
                      <a:endParaRPr sz="1400" b="0">
                        <a:latin typeface="Comic Sans MS"/>
                        <a:ea typeface="Comic Sans MS"/>
                        <a:cs typeface="Comic Sans MS"/>
                        <a:sym typeface="Comic Sans MS"/>
                      </a:endParaRPr>
                    </a:p>
                    <a:p>
                      <a:pPr marL="0" marR="0" lvl="0" indent="0" algn="l" rtl="0">
                        <a:spcBef>
                          <a:spcPts val="0"/>
                        </a:spcBef>
                        <a:spcAft>
                          <a:spcPts val="0"/>
                        </a:spcAft>
                        <a:buNone/>
                      </a:pPr>
                      <a:r>
                        <a:rPr lang="en-GB" sz="1400" b="0">
                          <a:latin typeface="Comic Sans MS"/>
                          <a:ea typeface="Comic Sans MS"/>
                          <a:cs typeface="Comic Sans MS"/>
                          <a:sym typeface="Comic Sans MS"/>
                        </a:rPr>
                        <a:t>24.  Bands</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2CC"/>
                    </a:solidFill>
                  </a:tcPr>
                </a:tc>
                <a:extLst>
                  <a:ext uri="{0D108BD9-81ED-4DB2-BD59-A6C34878D82A}">
                    <a16:rowId xmlns:a16="http://schemas.microsoft.com/office/drawing/2014/main" val="10005"/>
                  </a:ext>
                </a:extLst>
              </a:tr>
              <a:tr h="804750">
                <a:tc>
                  <a:txBody>
                    <a:bodyPr/>
                    <a:lstStyle/>
                    <a:p>
                      <a:pPr marL="0" marR="0" lvl="0" indent="0" algn="l" rtl="0">
                        <a:spcBef>
                          <a:spcPts val="0"/>
                        </a:spcBef>
                        <a:spcAft>
                          <a:spcPts val="0"/>
                        </a:spcAft>
                        <a:buNone/>
                      </a:pPr>
                      <a:endParaRPr sz="1400" b="0">
                        <a:latin typeface="Comic Sans MS"/>
                        <a:ea typeface="Comic Sans MS"/>
                        <a:cs typeface="Comic Sans MS"/>
                        <a:sym typeface="Comic Sans MS"/>
                      </a:endParaRPr>
                    </a:p>
                    <a:p>
                      <a:pPr marL="0" marR="0" lvl="0" indent="0" algn="l" rtl="0">
                        <a:spcBef>
                          <a:spcPts val="0"/>
                        </a:spcBef>
                        <a:spcAft>
                          <a:spcPts val="0"/>
                        </a:spcAft>
                        <a:buNone/>
                      </a:pPr>
                      <a:r>
                        <a:rPr lang="en-GB" sz="1400" b="0">
                          <a:latin typeface="Comic Sans MS"/>
                          <a:ea typeface="Comic Sans MS"/>
                          <a:cs typeface="Comic Sans MS"/>
                          <a:sym typeface="Comic Sans MS"/>
                        </a:rPr>
                        <a:t>25. Rockmusik</a:t>
                      </a:r>
                      <a:endParaRPr sz="1400" b="0">
                        <a:latin typeface="Comic Sans MS"/>
                        <a:ea typeface="Comic Sans MS"/>
                        <a:cs typeface="Comic Sans MS"/>
                        <a:sym typeface="Comic Sans MS"/>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DDEAF6"/>
                    </a:solidFill>
                  </a:tcPr>
                </a:tc>
                <a:tc>
                  <a:txBody>
                    <a:bodyPr/>
                    <a:lstStyle/>
                    <a:p>
                      <a:pPr marL="0" marR="0" lvl="0" indent="0" algn="l" rtl="0">
                        <a:spcBef>
                          <a:spcPts val="0"/>
                        </a:spcBef>
                        <a:spcAft>
                          <a:spcPts val="0"/>
                        </a:spcAft>
                        <a:buNone/>
                      </a:pPr>
                      <a:endParaRPr sz="1400" b="0">
                        <a:latin typeface="Comic Sans MS"/>
                        <a:ea typeface="Comic Sans MS"/>
                        <a:cs typeface="Comic Sans MS"/>
                        <a:sym typeface="Comic Sans MS"/>
                      </a:endParaRPr>
                    </a:p>
                    <a:p>
                      <a:pPr marL="0" marR="0" lvl="0" indent="0" algn="l" rtl="0">
                        <a:spcBef>
                          <a:spcPts val="0"/>
                        </a:spcBef>
                        <a:spcAft>
                          <a:spcPts val="0"/>
                        </a:spcAft>
                        <a:buNone/>
                      </a:pPr>
                      <a:r>
                        <a:rPr lang="en-GB" sz="1400" b="0">
                          <a:latin typeface="Comic Sans MS"/>
                          <a:ea typeface="Comic Sans MS"/>
                          <a:cs typeface="Comic Sans MS"/>
                          <a:sym typeface="Comic Sans MS"/>
                        </a:rPr>
                        <a:t>26.  viele</a:t>
                      </a:r>
                      <a:endParaRPr sz="1400" b="0">
                        <a:latin typeface="Comic Sans MS"/>
                        <a:ea typeface="Comic Sans MS"/>
                        <a:cs typeface="Comic Sans MS"/>
                        <a:sym typeface="Comic Sans MS"/>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DDEAF6"/>
                    </a:solidFill>
                  </a:tcPr>
                </a:tc>
                <a:tc>
                  <a:txBody>
                    <a:bodyPr/>
                    <a:lstStyle/>
                    <a:p>
                      <a:pPr marL="0" marR="0" lvl="0" indent="0" algn="l" rtl="0">
                        <a:spcBef>
                          <a:spcPts val="0"/>
                        </a:spcBef>
                        <a:spcAft>
                          <a:spcPts val="0"/>
                        </a:spcAft>
                        <a:buNone/>
                      </a:pPr>
                      <a:endParaRPr sz="1400" b="0">
                        <a:latin typeface="Comic Sans MS"/>
                        <a:ea typeface="Comic Sans MS"/>
                        <a:cs typeface="Comic Sans MS"/>
                        <a:sym typeface="Comic Sans MS"/>
                      </a:endParaRPr>
                    </a:p>
                    <a:p>
                      <a:pPr marL="0" marR="0" lvl="0" indent="0" algn="l" rtl="0">
                        <a:spcBef>
                          <a:spcPts val="0"/>
                        </a:spcBef>
                        <a:spcAft>
                          <a:spcPts val="0"/>
                        </a:spcAft>
                        <a:buNone/>
                      </a:pPr>
                      <a:r>
                        <a:rPr lang="en-GB" sz="1400" b="0">
                          <a:latin typeface="Comic Sans MS"/>
                          <a:ea typeface="Comic Sans MS"/>
                          <a:cs typeface="Comic Sans MS"/>
                          <a:sym typeface="Comic Sans MS"/>
                        </a:rPr>
                        <a:t>27. Wir haben</a:t>
                      </a:r>
                      <a:endParaRPr sz="1400" b="0">
                        <a:latin typeface="Comic Sans MS"/>
                        <a:ea typeface="Comic Sans MS"/>
                        <a:cs typeface="Comic Sans MS"/>
                        <a:sym typeface="Comic Sans MS"/>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DDEAF6"/>
                    </a:solidFill>
                  </a:tcPr>
                </a:tc>
                <a:tc>
                  <a:txBody>
                    <a:bodyPr/>
                    <a:lstStyle/>
                    <a:p>
                      <a:pPr marL="0" marR="0" lvl="0" indent="0" algn="l" rtl="0">
                        <a:spcBef>
                          <a:spcPts val="0"/>
                        </a:spcBef>
                        <a:spcAft>
                          <a:spcPts val="0"/>
                        </a:spcAft>
                        <a:buNone/>
                      </a:pPr>
                      <a:endParaRPr sz="1400" b="0">
                        <a:latin typeface="Comic Sans MS"/>
                        <a:ea typeface="Comic Sans MS"/>
                        <a:cs typeface="Comic Sans MS"/>
                        <a:sym typeface="Comic Sans MS"/>
                      </a:endParaRPr>
                    </a:p>
                    <a:p>
                      <a:pPr marL="0" marR="0" lvl="0" indent="0" algn="l" rtl="0">
                        <a:spcBef>
                          <a:spcPts val="0"/>
                        </a:spcBef>
                        <a:spcAft>
                          <a:spcPts val="0"/>
                        </a:spcAft>
                        <a:buNone/>
                      </a:pPr>
                      <a:r>
                        <a:rPr lang="en-GB" sz="1400" b="0">
                          <a:latin typeface="Comic Sans MS"/>
                          <a:ea typeface="Comic Sans MS"/>
                          <a:cs typeface="Comic Sans MS"/>
                          <a:sym typeface="Comic Sans MS"/>
                        </a:rPr>
                        <a:t>28. ist</a:t>
                      </a:r>
                      <a:endParaRPr sz="1400" b="0">
                        <a:latin typeface="Comic Sans MS"/>
                        <a:ea typeface="Comic Sans MS"/>
                        <a:cs typeface="Comic Sans MS"/>
                        <a:sym typeface="Comic Sans MS"/>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DDEAF6"/>
                    </a:solidFill>
                  </a:tcPr>
                </a:tc>
                <a:extLst>
                  <a:ext uri="{0D108BD9-81ED-4DB2-BD59-A6C34878D82A}">
                    <a16:rowId xmlns:a16="http://schemas.microsoft.com/office/drawing/2014/main" val="10006"/>
                  </a:ext>
                </a:extLst>
              </a:tr>
            </a:tbl>
          </a:graphicData>
        </a:graphic>
      </p:graphicFrame>
      <p:sp>
        <p:nvSpPr>
          <p:cNvPr id="446" name="Google Shape;446;p47"/>
          <p:cNvSpPr txBox="1"/>
          <p:nvPr/>
        </p:nvSpPr>
        <p:spPr>
          <a:xfrm>
            <a:off x="6818798" y="172279"/>
            <a:ext cx="5247861" cy="2585323"/>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Calibri"/>
              <a:buNone/>
            </a:pPr>
            <a:r>
              <a:rPr lang="en-GB" sz="1800" b="1" i="1" u="none" strike="noStrike" cap="none">
                <a:solidFill>
                  <a:srgbClr val="000000"/>
                </a:solidFill>
                <a:latin typeface="Calibri"/>
                <a:ea typeface="Calibri"/>
                <a:cs typeface="Calibri"/>
                <a:sym typeface="Calibri"/>
              </a:rPr>
              <a:t>TASK 1: </a:t>
            </a:r>
            <a:r>
              <a:rPr lang="en-GB" sz="1800" b="1" i="0" u="none" strike="noStrike" cap="none">
                <a:solidFill>
                  <a:srgbClr val="000000"/>
                </a:solidFill>
                <a:latin typeface="Calibri"/>
                <a:ea typeface="Calibri"/>
                <a:cs typeface="Calibri"/>
                <a:sym typeface="Calibri"/>
              </a:rPr>
              <a:t>Use the grid to help you work out the sentences. Write them out in </a:t>
            </a:r>
            <a:r>
              <a:rPr lang="en-GB" sz="1800" b="1">
                <a:solidFill>
                  <a:srgbClr val="000000"/>
                </a:solidFill>
                <a:latin typeface="Calibri"/>
                <a:ea typeface="Calibri"/>
                <a:cs typeface="Calibri"/>
                <a:sym typeface="Calibri"/>
              </a:rPr>
              <a:t>German</a:t>
            </a:r>
            <a:r>
              <a:rPr lang="en-GB" sz="1800" b="1" i="0" u="none" strike="noStrike" cap="none">
                <a:solidFill>
                  <a:srgbClr val="000000"/>
                </a:solidFill>
                <a:latin typeface="Calibri"/>
                <a:ea typeface="Calibri"/>
                <a:cs typeface="Calibri"/>
                <a:sym typeface="Calibri"/>
              </a:rPr>
              <a:t>.</a:t>
            </a:r>
            <a:endParaRPr/>
          </a:p>
          <a:p>
            <a:pPr marL="342900" marR="0" lvl="0" indent="-342900" algn="l" rtl="0">
              <a:lnSpc>
                <a:spcPct val="100000"/>
              </a:lnSpc>
              <a:spcBef>
                <a:spcPts val="0"/>
              </a:spcBef>
              <a:spcAft>
                <a:spcPts val="0"/>
              </a:spcAft>
              <a:buClr>
                <a:srgbClr val="000000"/>
              </a:buClr>
              <a:buSzPts val="1800"/>
              <a:buFont typeface="Calibri"/>
              <a:buAutoNum type="alphaLcParenR"/>
            </a:pPr>
            <a:r>
              <a:rPr lang="en-GB" sz="1800" b="1">
                <a:solidFill>
                  <a:srgbClr val="000000"/>
                </a:solidFill>
                <a:latin typeface="Calibri"/>
                <a:ea typeface="Calibri"/>
                <a:cs typeface="Calibri"/>
                <a:sym typeface="Calibri"/>
              </a:rPr>
              <a:t>1/8/19/2/1/22/8/15</a:t>
            </a:r>
            <a:endParaRPr/>
          </a:p>
          <a:p>
            <a:pPr marL="342900" marR="0" lvl="0" indent="-342900" algn="l" rtl="0">
              <a:lnSpc>
                <a:spcPct val="100000"/>
              </a:lnSpc>
              <a:spcBef>
                <a:spcPts val="0"/>
              </a:spcBef>
              <a:spcAft>
                <a:spcPts val="0"/>
              </a:spcAft>
              <a:buClr>
                <a:srgbClr val="000000"/>
              </a:buClr>
              <a:buSzPts val="1800"/>
              <a:buFont typeface="Calibri"/>
              <a:buAutoNum type="alphaLcParenR"/>
            </a:pPr>
            <a:r>
              <a:rPr lang="en-GB" sz="1800" b="1" i="0" u="none" strike="noStrike" cap="none">
                <a:solidFill>
                  <a:srgbClr val="000000"/>
                </a:solidFill>
                <a:latin typeface="Calibri"/>
                <a:ea typeface="Calibri"/>
                <a:cs typeface="Calibri"/>
                <a:sym typeface="Calibri"/>
              </a:rPr>
              <a:t>14/9/26/4/18/6</a:t>
            </a:r>
            <a:endParaRPr/>
          </a:p>
          <a:p>
            <a:pPr marL="342900" marR="0" lvl="0" indent="-342900" algn="l" rtl="0">
              <a:lnSpc>
                <a:spcPct val="100000"/>
              </a:lnSpc>
              <a:spcBef>
                <a:spcPts val="0"/>
              </a:spcBef>
              <a:spcAft>
                <a:spcPts val="0"/>
              </a:spcAft>
              <a:buClr>
                <a:srgbClr val="000000"/>
              </a:buClr>
              <a:buSzPts val="1800"/>
              <a:buFont typeface="Calibri"/>
              <a:buAutoNum type="alphaLcParenR"/>
            </a:pPr>
            <a:r>
              <a:rPr lang="en-GB" sz="1800" b="1">
                <a:solidFill>
                  <a:srgbClr val="000000"/>
                </a:solidFill>
                <a:latin typeface="Calibri"/>
                <a:ea typeface="Calibri"/>
                <a:cs typeface="Calibri"/>
                <a:sym typeface="Calibri"/>
              </a:rPr>
              <a:t>14/9/26/4//24/11</a:t>
            </a:r>
            <a:endParaRPr/>
          </a:p>
          <a:p>
            <a:pPr marL="342900" marR="0" lvl="0" indent="-342900" algn="l" rtl="0">
              <a:lnSpc>
                <a:spcPct val="100000"/>
              </a:lnSpc>
              <a:spcBef>
                <a:spcPts val="0"/>
              </a:spcBef>
              <a:spcAft>
                <a:spcPts val="0"/>
              </a:spcAft>
              <a:buClr>
                <a:srgbClr val="000000"/>
              </a:buClr>
              <a:buSzPts val="1800"/>
              <a:buFont typeface="Calibri"/>
              <a:buAutoNum type="alphaLcParenR"/>
            </a:pPr>
            <a:r>
              <a:rPr lang="en-GB" sz="1800" b="1" i="0" u="none" strike="noStrike" cap="none">
                <a:solidFill>
                  <a:srgbClr val="000000"/>
                </a:solidFill>
                <a:latin typeface="Calibri"/>
                <a:ea typeface="Calibri"/>
                <a:cs typeface="Calibri"/>
                <a:sym typeface="Calibri"/>
              </a:rPr>
              <a:t>1/22/8/19/17/10/5/28</a:t>
            </a:r>
            <a:endParaRPr/>
          </a:p>
          <a:p>
            <a:pPr marL="342900" marR="0" lvl="0" indent="-342900" algn="l" rtl="0">
              <a:lnSpc>
                <a:spcPct val="100000"/>
              </a:lnSpc>
              <a:spcBef>
                <a:spcPts val="0"/>
              </a:spcBef>
              <a:spcAft>
                <a:spcPts val="0"/>
              </a:spcAft>
              <a:buClr>
                <a:srgbClr val="000000"/>
              </a:buClr>
              <a:buSzPts val="1800"/>
              <a:buFont typeface="Calibri"/>
              <a:buAutoNum type="alphaLcParenR"/>
            </a:pPr>
            <a:r>
              <a:rPr lang="en-GB" sz="1800" b="1">
                <a:solidFill>
                  <a:srgbClr val="000000"/>
                </a:solidFill>
                <a:latin typeface="Calibri"/>
                <a:ea typeface="Calibri"/>
                <a:cs typeface="Calibri"/>
                <a:sym typeface="Calibri"/>
              </a:rPr>
              <a:t>20</a:t>
            </a:r>
            <a:r>
              <a:rPr lang="en-GB" sz="1800" b="1" i="0" u="none" strike="noStrike" cap="none">
                <a:solidFill>
                  <a:srgbClr val="000000"/>
                </a:solidFill>
                <a:latin typeface="Calibri"/>
                <a:ea typeface="Calibri"/>
                <a:cs typeface="Calibri"/>
                <a:sym typeface="Calibri"/>
              </a:rPr>
              <a:t>/12//28/3</a:t>
            </a:r>
            <a:endParaRPr/>
          </a:p>
          <a:p>
            <a:pPr marL="0" marR="0" lvl="0" indent="0" algn="l" rtl="0">
              <a:lnSpc>
                <a:spcPct val="100000"/>
              </a:lnSpc>
              <a:spcBef>
                <a:spcPts val="0"/>
              </a:spcBef>
              <a:spcAft>
                <a:spcPts val="0"/>
              </a:spcAft>
              <a:buClr>
                <a:schemeClr val="dk1"/>
              </a:buClr>
              <a:buSzPts val="1800"/>
              <a:buFont typeface="Calibri"/>
              <a:buNone/>
            </a:pPr>
            <a:endParaRPr sz="1800" b="1">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447" name="Google Shape;447;p47"/>
          <p:cNvSpPr txBox="1"/>
          <p:nvPr/>
        </p:nvSpPr>
        <p:spPr>
          <a:xfrm>
            <a:off x="6818796" y="2857141"/>
            <a:ext cx="5247861" cy="646331"/>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Calibri"/>
              <a:buNone/>
            </a:pPr>
            <a:r>
              <a:rPr lang="en-GB" sz="1800" b="1" i="1" u="none" strike="noStrike" cap="none">
                <a:solidFill>
                  <a:srgbClr val="000000"/>
                </a:solidFill>
                <a:latin typeface="Calibri"/>
                <a:ea typeface="Calibri"/>
                <a:cs typeface="Calibri"/>
                <a:sym typeface="Calibri"/>
              </a:rPr>
              <a:t>TASK 2: Translate the sentences into English. </a:t>
            </a:r>
            <a:endParaRPr sz="1800" b="0" i="0" u="none" strike="noStrike" cap="none">
              <a:solidFill>
                <a:srgbClr val="000000"/>
              </a:solidFill>
              <a:latin typeface="Calibri"/>
              <a:ea typeface="Calibri"/>
              <a:cs typeface="Calibri"/>
              <a:sym typeface="Calibri"/>
            </a:endParaRPr>
          </a:p>
          <a:p>
            <a:pPr marL="342900" marR="0" lvl="0" indent="-22860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448" name="Google Shape;448;p47"/>
          <p:cNvSpPr txBox="1"/>
          <p:nvPr/>
        </p:nvSpPr>
        <p:spPr>
          <a:xfrm>
            <a:off x="6818793" y="3755768"/>
            <a:ext cx="5247861" cy="1754326"/>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Calibri"/>
              <a:buNone/>
            </a:pPr>
            <a:r>
              <a:rPr lang="en-GB" sz="1800" b="1" i="1" u="none" strike="noStrike" cap="none">
                <a:solidFill>
                  <a:srgbClr val="000000"/>
                </a:solidFill>
                <a:latin typeface="Calibri"/>
                <a:ea typeface="Calibri"/>
                <a:cs typeface="Calibri"/>
                <a:sym typeface="Calibri"/>
              </a:rPr>
              <a:t>Task 3: Write the codes for these sentences:</a:t>
            </a:r>
            <a:endParaRPr/>
          </a:p>
          <a:p>
            <a:pPr marL="342900" marR="0" lvl="0" indent="-342900" algn="l" rtl="0">
              <a:lnSpc>
                <a:spcPct val="100000"/>
              </a:lnSpc>
              <a:spcBef>
                <a:spcPts val="0"/>
              </a:spcBef>
              <a:spcAft>
                <a:spcPts val="0"/>
              </a:spcAft>
              <a:buClr>
                <a:srgbClr val="000000"/>
              </a:buClr>
              <a:buSzPts val="1800"/>
              <a:buFont typeface="Calibri"/>
              <a:buAutoNum type="alphaLcParenR"/>
            </a:pPr>
            <a:r>
              <a:rPr lang="en-GB" sz="1800" b="1" i="1">
                <a:solidFill>
                  <a:srgbClr val="000000"/>
                </a:solidFill>
                <a:latin typeface="Calibri"/>
                <a:ea typeface="Calibri"/>
                <a:cs typeface="Calibri"/>
                <a:sym typeface="Calibri"/>
              </a:rPr>
              <a:t>My favourite song is ‘Achterbahn because it’s original. </a:t>
            </a:r>
            <a:endParaRPr/>
          </a:p>
          <a:p>
            <a:pPr marL="342900" marR="0" lvl="0" indent="-342900" algn="l" rtl="0">
              <a:lnSpc>
                <a:spcPct val="100000"/>
              </a:lnSpc>
              <a:spcBef>
                <a:spcPts val="0"/>
              </a:spcBef>
              <a:spcAft>
                <a:spcPts val="0"/>
              </a:spcAft>
              <a:buClr>
                <a:srgbClr val="000000"/>
              </a:buClr>
              <a:buSzPts val="1800"/>
              <a:buFont typeface="Calibri"/>
              <a:buAutoNum type="alphaLcParenR"/>
            </a:pPr>
            <a:r>
              <a:rPr lang="en-GB" sz="1800" b="1" i="1">
                <a:solidFill>
                  <a:srgbClr val="000000"/>
                </a:solidFill>
                <a:latin typeface="Calibri"/>
                <a:ea typeface="Calibri"/>
                <a:cs typeface="Calibri"/>
                <a:sym typeface="Calibri"/>
              </a:rPr>
              <a:t>I like to listen to rock music because it isn’t corny.</a:t>
            </a:r>
            <a:r>
              <a:rPr lang="en-GB" sz="1800" b="1" i="1" u="none" strike="noStrike" cap="none">
                <a:solidFill>
                  <a:srgbClr val="000000"/>
                </a:solidFill>
                <a:latin typeface="Calibri"/>
                <a:ea typeface="Calibri"/>
                <a:cs typeface="Calibri"/>
                <a:sym typeface="Calibri"/>
              </a:rPr>
              <a:t> </a:t>
            </a:r>
            <a:endParaRPr/>
          </a:p>
          <a:p>
            <a:pPr marL="342900" marR="0" lvl="0" indent="-342900" algn="l" rtl="0">
              <a:lnSpc>
                <a:spcPct val="100000"/>
              </a:lnSpc>
              <a:spcBef>
                <a:spcPts val="0"/>
              </a:spcBef>
              <a:spcAft>
                <a:spcPts val="0"/>
              </a:spcAft>
              <a:buClr>
                <a:srgbClr val="000000"/>
              </a:buClr>
              <a:buSzPts val="1800"/>
              <a:buFont typeface="Calibri"/>
              <a:buAutoNum type="alphaLcParenR"/>
            </a:pPr>
            <a:r>
              <a:rPr lang="en-GB" sz="1800" b="1" i="1">
                <a:solidFill>
                  <a:srgbClr val="000000"/>
                </a:solidFill>
                <a:latin typeface="Calibri"/>
                <a:ea typeface="Calibri"/>
                <a:cs typeface="Calibri"/>
                <a:sym typeface="Calibri"/>
              </a:rPr>
              <a:t>I also like to listen to pop music. </a:t>
            </a:r>
            <a:endParaRPr/>
          </a:p>
          <a:p>
            <a:pPr marL="342900" marR="0" lvl="0" indent="-342900" algn="l" rtl="0">
              <a:lnSpc>
                <a:spcPct val="100000"/>
              </a:lnSpc>
              <a:spcBef>
                <a:spcPts val="0"/>
              </a:spcBef>
              <a:spcAft>
                <a:spcPts val="0"/>
              </a:spcAft>
              <a:buClr>
                <a:srgbClr val="000000"/>
              </a:buClr>
              <a:buSzPts val="1800"/>
              <a:buFont typeface="Calibri"/>
              <a:buAutoNum type="alphaLcParenR"/>
            </a:pPr>
            <a:r>
              <a:rPr lang="en-GB" sz="1800" b="1" i="1">
                <a:solidFill>
                  <a:srgbClr val="000000"/>
                </a:solidFill>
                <a:latin typeface="Calibri"/>
                <a:ea typeface="Calibri"/>
                <a:cs typeface="Calibri"/>
                <a:sym typeface="Calibri"/>
              </a:rPr>
              <a:t>We saw new bands. </a:t>
            </a:r>
            <a:r>
              <a:rPr lang="en-GB" sz="1800" b="1" i="1" u="none" strike="noStrike" cap="none">
                <a:solidFill>
                  <a:srgbClr val="000000"/>
                </a:solidFill>
                <a:latin typeface="Calibri"/>
                <a:ea typeface="Calibri"/>
                <a:cs typeface="Calibri"/>
                <a:sym typeface="Calibri"/>
              </a:rPr>
              <a:t> </a:t>
            </a:r>
            <a:endParaRPr/>
          </a:p>
        </p:txBody>
      </p:sp>
      <p:sp>
        <p:nvSpPr>
          <p:cNvPr id="449" name="Google Shape;449;p47"/>
          <p:cNvSpPr txBox="1"/>
          <p:nvPr/>
        </p:nvSpPr>
        <p:spPr>
          <a:xfrm>
            <a:off x="6818793" y="5755310"/>
            <a:ext cx="5247861" cy="646331"/>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Calibri"/>
              <a:buNone/>
            </a:pPr>
            <a:r>
              <a:rPr lang="en-GB" sz="1800" b="1" i="1" u="none" strike="noStrike" cap="none">
                <a:solidFill>
                  <a:srgbClr val="000000"/>
                </a:solidFill>
                <a:latin typeface="Calibri"/>
                <a:ea typeface="Calibri"/>
                <a:cs typeface="Calibri"/>
                <a:sym typeface="Calibri"/>
              </a:rPr>
              <a:t>Task  4: Come up with 3 sentences of your own, using the chunks from the grid. </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54"/>
        <p:cNvGrpSpPr/>
        <p:nvPr/>
      </p:nvGrpSpPr>
      <p:grpSpPr>
        <a:xfrm>
          <a:off x="0" y="0"/>
          <a:ext cx="0" cy="0"/>
          <a:chOff x="0" y="0"/>
          <a:chExt cx="0" cy="0"/>
        </a:xfrm>
      </p:grpSpPr>
      <p:sp>
        <p:nvSpPr>
          <p:cNvPr id="455" name="Google Shape;455;p48"/>
          <p:cNvSpPr txBox="1"/>
          <p:nvPr/>
        </p:nvSpPr>
        <p:spPr>
          <a:xfrm>
            <a:off x="4596063" y="0"/>
            <a:ext cx="4384164" cy="461665"/>
          </a:xfrm>
          <a:prstGeom prst="rect">
            <a:avLst/>
          </a:prstGeom>
          <a:solidFill>
            <a:srgbClr val="FFFF00"/>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GB" sz="2400">
                <a:solidFill>
                  <a:schemeClr val="dk1"/>
                </a:solidFill>
                <a:latin typeface="Calibri"/>
                <a:ea typeface="Calibri"/>
                <a:cs typeface="Calibri"/>
                <a:sym typeface="Calibri"/>
              </a:rPr>
              <a:t>One pen one dice translation</a:t>
            </a:r>
            <a:endParaRPr/>
          </a:p>
        </p:txBody>
      </p:sp>
      <p:sp>
        <p:nvSpPr>
          <p:cNvPr id="456" name="Google Shape;456;p48"/>
          <p:cNvSpPr txBox="1"/>
          <p:nvPr/>
        </p:nvSpPr>
        <p:spPr>
          <a:xfrm>
            <a:off x="132347" y="814498"/>
            <a:ext cx="11959390" cy="738664"/>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GB" sz="1400">
                <a:solidFill>
                  <a:schemeClr val="dk1"/>
                </a:solidFill>
                <a:latin typeface="Calibri"/>
                <a:ea typeface="Calibri"/>
                <a:cs typeface="Calibri"/>
                <a:sym typeface="Calibri"/>
              </a:rPr>
              <a:t>You will work in pairs. You have only 1 pen and one dice. One person will start with the pen and can start translating the English into German. The other person must keep rolling the dice until they roll a 6. When they roll 6 they must say “seis” and swap the dice for the pen. Then they can start translating. The winner is the person who finishes first.  </a:t>
            </a:r>
            <a:endParaRPr/>
          </a:p>
        </p:txBody>
      </p:sp>
      <p:graphicFrame>
        <p:nvGraphicFramePr>
          <p:cNvPr id="457" name="Google Shape;457;p48"/>
          <p:cNvGraphicFramePr/>
          <p:nvPr/>
        </p:nvGraphicFramePr>
        <p:xfrm>
          <a:off x="250327" y="1553162"/>
          <a:ext cx="3000000" cy="3000000"/>
        </p:xfrm>
        <a:graphic>
          <a:graphicData uri="http://schemas.openxmlformats.org/drawingml/2006/table">
            <a:tbl>
              <a:tblPr>
                <a:noFill/>
                <a:tableStyleId>{A09FE9B4-36D8-492A-BFEF-522EEB8625BE}</a:tableStyleId>
              </a:tblPr>
              <a:tblGrid>
                <a:gridCol w="5920700">
                  <a:extLst>
                    <a:ext uri="{9D8B030D-6E8A-4147-A177-3AD203B41FA5}">
                      <a16:colId xmlns:a16="http://schemas.microsoft.com/office/drawing/2014/main" val="20000"/>
                    </a:ext>
                  </a:extLst>
                </a:gridCol>
                <a:gridCol w="5920700">
                  <a:extLst>
                    <a:ext uri="{9D8B030D-6E8A-4147-A177-3AD203B41FA5}">
                      <a16:colId xmlns:a16="http://schemas.microsoft.com/office/drawing/2014/main" val="20001"/>
                    </a:ext>
                  </a:extLst>
                </a:gridCol>
              </a:tblGrid>
              <a:tr h="862200">
                <a:tc>
                  <a:txBody>
                    <a:bodyPr/>
                    <a:lstStyle/>
                    <a:p>
                      <a:pPr marL="0" marR="0" lvl="0" indent="0" algn="l" rtl="0">
                        <a:lnSpc>
                          <a:spcPct val="150000"/>
                        </a:lnSpc>
                        <a:spcBef>
                          <a:spcPts val="0"/>
                        </a:spcBef>
                        <a:spcAft>
                          <a:spcPts val="0"/>
                        </a:spcAft>
                        <a:buNone/>
                      </a:pPr>
                      <a:endParaRPr sz="1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800"/>
                        <a:buFont typeface="Comic Sans MS"/>
                        <a:buNone/>
                      </a:pPr>
                      <a:r>
                        <a:rPr lang="en-GB" sz="1800">
                          <a:latin typeface="Comic Sans MS"/>
                          <a:ea typeface="Comic Sans MS"/>
                          <a:cs typeface="Comic Sans MS"/>
                          <a:sym typeface="Comic Sans MS"/>
                        </a:rPr>
                        <a:t>I found a lot of new friends.</a:t>
                      </a:r>
                      <a:endParaRPr/>
                    </a:p>
                    <a:p>
                      <a:pPr marL="0" marR="0" lvl="0" indent="0" algn="l" rtl="0">
                        <a:spcBef>
                          <a:spcPts val="0"/>
                        </a:spcBef>
                        <a:spcAft>
                          <a:spcPts val="0"/>
                        </a:spcAft>
                        <a:buNone/>
                      </a:pPr>
                      <a:endParaRPr sz="1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862200">
                <a:tc>
                  <a:txBody>
                    <a:bodyPr/>
                    <a:lstStyle/>
                    <a:p>
                      <a:pPr marL="0" marR="0" lvl="0" indent="0" algn="l" rtl="0">
                        <a:lnSpc>
                          <a:spcPct val="150000"/>
                        </a:lnSpc>
                        <a:spcBef>
                          <a:spcPts val="0"/>
                        </a:spcBef>
                        <a:spcAft>
                          <a:spcPts val="0"/>
                        </a:spcAft>
                        <a:buNone/>
                      </a:pPr>
                      <a:endParaRPr sz="1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800"/>
                        <a:buFont typeface="Comic Sans MS"/>
                        <a:buNone/>
                      </a:pPr>
                      <a:r>
                        <a:rPr lang="en-GB" sz="1800">
                          <a:latin typeface="Comic Sans MS"/>
                          <a:ea typeface="Comic Sans MS"/>
                          <a:cs typeface="Comic Sans MS"/>
                          <a:sym typeface="Comic Sans MS"/>
                        </a:rPr>
                        <a:t>I can’t read music.</a:t>
                      </a:r>
                      <a:endParaRPr/>
                    </a:p>
                    <a:p>
                      <a:pPr marL="0" marR="0" lvl="0" indent="0" algn="l" rtl="0">
                        <a:spcBef>
                          <a:spcPts val="0"/>
                        </a:spcBef>
                        <a:spcAft>
                          <a:spcPts val="0"/>
                        </a:spcAft>
                        <a:buNone/>
                      </a:pPr>
                      <a:endParaRPr sz="1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862200">
                <a:tc>
                  <a:txBody>
                    <a:bodyPr/>
                    <a:lstStyle/>
                    <a:p>
                      <a:pPr marL="0" marR="0" lvl="0" indent="0" algn="l" rtl="0">
                        <a:lnSpc>
                          <a:spcPct val="150000"/>
                        </a:lnSpc>
                        <a:spcBef>
                          <a:spcPts val="0"/>
                        </a:spcBef>
                        <a:spcAft>
                          <a:spcPts val="0"/>
                        </a:spcAft>
                        <a:buNone/>
                      </a:pPr>
                      <a:endParaRPr sz="1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800"/>
                        <a:buFont typeface="Comic Sans MS"/>
                        <a:buNone/>
                      </a:pPr>
                      <a:r>
                        <a:rPr lang="en-GB" sz="1800">
                          <a:latin typeface="Comic Sans MS"/>
                          <a:ea typeface="Comic Sans MS"/>
                          <a:cs typeface="Comic Sans MS"/>
                          <a:sym typeface="Comic Sans MS"/>
                        </a:rPr>
                        <a:t>We danced a lot.</a:t>
                      </a:r>
                      <a:endParaRPr/>
                    </a:p>
                    <a:p>
                      <a:pPr marL="0" marR="0" lvl="0" indent="0" algn="l" rtl="0">
                        <a:spcBef>
                          <a:spcPts val="0"/>
                        </a:spcBef>
                        <a:spcAft>
                          <a:spcPts val="0"/>
                        </a:spcAft>
                        <a:buNone/>
                      </a:pPr>
                      <a:endParaRPr sz="1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1202600">
                <a:tc>
                  <a:txBody>
                    <a:bodyPr/>
                    <a:lstStyle/>
                    <a:p>
                      <a:pPr marL="0" marR="0" lvl="0" indent="0" algn="l" rtl="0">
                        <a:lnSpc>
                          <a:spcPct val="150000"/>
                        </a:lnSpc>
                        <a:spcBef>
                          <a:spcPts val="0"/>
                        </a:spcBef>
                        <a:spcAft>
                          <a:spcPts val="0"/>
                        </a:spcAft>
                        <a:buNone/>
                      </a:pPr>
                      <a:endParaRPr sz="1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800"/>
                        <a:buFont typeface="Comic Sans MS"/>
                        <a:buNone/>
                      </a:pPr>
                      <a:r>
                        <a:rPr lang="en-GB" sz="1800">
                          <a:latin typeface="Comic Sans MS"/>
                          <a:ea typeface="Comic Sans MS"/>
                          <a:cs typeface="Comic Sans MS"/>
                          <a:sym typeface="Comic Sans MS"/>
                        </a:rPr>
                        <a:t>I don’t have a favourite singer.</a:t>
                      </a:r>
                      <a:endParaRPr/>
                    </a:p>
                    <a:p>
                      <a:pPr marL="0" marR="0" lvl="0" indent="0" algn="l" rtl="0">
                        <a:spcBef>
                          <a:spcPts val="0"/>
                        </a:spcBef>
                        <a:spcAft>
                          <a:spcPts val="0"/>
                        </a:spcAft>
                        <a:buNone/>
                      </a:pPr>
                      <a:endParaRPr sz="1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1058475">
                <a:tc>
                  <a:txBody>
                    <a:bodyPr/>
                    <a:lstStyle/>
                    <a:p>
                      <a:pPr marL="0" marR="0" lvl="0" indent="0" algn="l" rtl="0">
                        <a:lnSpc>
                          <a:spcPct val="150000"/>
                        </a:lnSpc>
                        <a:spcBef>
                          <a:spcPts val="0"/>
                        </a:spcBef>
                        <a:spcAft>
                          <a:spcPts val="0"/>
                        </a:spcAft>
                        <a:buNone/>
                      </a:pPr>
                      <a:endParaRPr sz="1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800"/>
                        <a:buFont typeface="Comic Sans MS"/>
                        <a:buNone/>
                      </a:pPr>
                      <a:r>
                        <a:rPr lang="en-GB" sz="1800">
                          <a:latin typeface="Comic Sans MS"/>
                          <a:ea typeface="Comic Sans MS"/>
                          <a:cs typeface="Comic Sans MS"/>
                          <a:sym typeface="Comic Sans MS"/>
                        </a:rPr>
                        <a:t>Rammstein is louder than Clueso.</a:t>
                      </a:r>
                      <a:endParaRPr/>
                    </a:p>
                    <a:p>
                      <a:pPr marL="0" marR="0" lvl="0" indent="0" algn="l" rtl="0">
                        <a:spcBef>
                          <a:spcPts val="0"/>
                        </a:spcBef>
                        <a:spcAft>
                          <a:spcPts val="0"/>
                        </a:spcAft>
                        <a:buNone/>
                      </a:pPr>
                      <a:endParaRPr sz="1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pic>
        <p:nvPicPr>
          <p:cNvPr id="458" name="Google Shape;458;p48"/>
          <p:cNvPicPr preferRelativeResize="0"/>
          <p:nvPr/>
        </p:nvPicPr>
        <p:blipFill rotWithShape="1">
          <a:blip r:embed="rId3">
            <a:alphaModFix/>
          </a:blip>
          <a:srcRect/>
          <a:stretch/>
        </p:blipFill>
        <p:spPr>
          <a:xfrm>
            <a:off x="9307772" y="1080"/>
            <a:ext cx="801095" cy="801095"/>
          </a:xfrm>
          <a:prstGeom prst="rect">
            <a:avLst/>
          </a:prstGeom>
          <a:noFill/>
          <a:ln>
            <a:noFill/>
          </a:ln>
        </p:spPr>
      </p:pic>
      <p:pic>
        <p:nvPicPr>
          <p:cNvPr id="459" name="Google Shape;459;p48"/>
          <p:cNvPicPr preferRelativeResize="0"/>
          <p:nvPr/>
        </p:nvPicPr>
        <p:blipFill rotWithShape="1">
          <a:blip r:embed="rId4">
            <a:alphaModFix/>
          </a:blip>
          <a:srcRect/>
          <a:stretch/>
        </p:blipFill>
        <p:spPr>
          <a:xfrm>
            <a:off x="2083133" y="37811"/>
            <a:ext cx="760706" cy="727632"/>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graphicFrame>
        <p:nvGraphicFramePr>
          <p:cNvPr id="465" name="Google Shape;465;p49"/>
          <p:cNvGraphicFramePr/>
          <p:nvPr/>
        </p:nvGraphicFramePr>
        <p:xfrm>
          <a:off x="253670" y="1069259"/>
          <a:ext cx="3000000" cy="3000000"/>
        </p:xfrm>
        <a:graphic>
          <a:graphicData uri="http://schemas.openxmlformats.org/drawingml/2006/table">
            <a:tbl>
              <a:tblPr>
                <a:noFill/>
                <a:tableStyleId>{A09FE9B4-36D8-492A-BFEF-522EEB8625BE}</a:tableStyleId>
              </a:tblPr>
              <a:tblGrid>
                <a:gridCol w="1389300">
                  <a:extLst>
                    <a:ext uri="{9D8B030D-6E8A-4147-A177-3AD203B41FA5}">
                      <a16:colId xmlns:a16="http://schemas.microsoft.com/office/drawing/2014/main" val="20000"/>
                    </a:ext>
                  </a:extLst>
                </a:gridCol>
                <a:gridCol w="1389300">
                  <a:extLst>
                    <a:ext uri="{9D8B030D-6E8A-4147-A177-3AD203B41FA5}">
                      <a16:colId xmlns:a16="http://schemas.microsoft.com/office/drawing/2014/main" val="20001"/>
                    </a:ext>
                  </a:extLst>
                </a:gridCol>
                <a:gridCol w="1389300">
                  <a:extLst>
                    <a:ext uri="{9D8B030D-6E8A-4147-A177-3AD203B41FA5}">
                      <a16:colId xmlns:a16="http://schemas.microsoft.com/office/drawing/2014/main" val="20002"/>
                    </a:ext>
                  </a:extLst>
                </a:gridCol>
                <a:gridCol w="1389300">
                  <a:extLst>
                    <a:ext uri="{9D8B030D-6E8A-4147-A177-3AD203B41FA5}">
                      <a16:colId xmlns:a16="http://schemas.microsoft.com/office/drawing/2014/main" val="20003"/>
                    </a:ext>
                  </a:extLst>
                </a:gridCol>
              </a:tblGrid>
              <a:tr h="507575">
                <a:tc gridSpan="4">
                  <a:txBody>
                    <a:bodyPr/>
                    <a:lstStyle/>
                    <a:p>
                      <a:pPr marL="0" marR="0" lvl="0" indent="0" algn="l" rtl="0">
                        <a:lnSpc>
                          <a:spcPct val="107000"/>
                        </a:lnSpc>
                        <a:spcBef>
                          <a:spcPts val="0"/>
                        </a:spcBef>
                        <a:spcAft>
                          <a:spcPts val="0"/>
                        </a:spcAft>
                        <a:buNone/>
                      </a:pPr>
                      <a:r>
                        <a:rPr lang="en-GB" sz="1400">
                          <a:latin typeface="Comic Sans MS"/>
                          <a:ea typeface="Comic Sans MS"/>
                          <a:cs typeface="Comic Sans MS"/>
                          <a:sym typeface="Comic Sans MS"/>
                        </a:rPr>
                        <a:t>My name is Kathrin. I have been playing the keyboard for five years. I play every day at home. I don‘t have favourite music but I like pop music very much.</a:t>
                      </a:r>
                      <a:endParaRPr sz="1400">
                        <a:latin typeface="Comic Sans MS"/>
                        <a:ea typeface="Comic Sans MS"/>
                        <a:cs typeface="Comic Sans MS"/>
                        <a:sym typeface="Comic Sans MS"/>
                      </a:endParaRPr>
                    </a:p>
                  </a:txBody>
                  <a:tcPr marL="64225" marR="6422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13600">
                <a:tc>
                  <a:txBody>
                    <a:bodyPr/>
                    <a:lstStyle/>
                    <a:p>
                      <a:pPr marL="0" marR="0" lvl="0" indent="0" algn="l" rtl="0">
                        <a:lnSpc>
                          <a:spcPct val="107000"/>
                        </a:lnSpc>
                        <a:spcBef>
                          <a:spcPts val="0"/>
                        </a:spcBef>
                        <a:spcAft>
                          <a:spcPts val="0"/>
                        </a:spcAft>
                        <a:buNone/>
                      </a:pPr>
                      <a:r>
                        <a:rPr lang="en-GB" sz="1200">
                          <a:latin typeface="Comic Sans MS"/>
                          <a:ea typeface="Comic Sans MS"/>
                          <a:cs typeface="Comic Sans MS"/>
                          <a:sym typeface="Comic Sans MS"/>
                        </a:rPr>
                        <a:t>I</a:t>
                      </a:r>
                      <a:endParaRPr/>
                    </a:p>
                  </a:txBody>
                  <a:tcPr marL="64225" marR="6422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lt1"/>
                    </a:solidFill>
                  </a:tcPr>
                </a:tc>
                <a:tc>
                  <a:txBody>
                    <a:bodyPr/>
                    <a:lstStyle/>
                    <a:p>
                      <a:pPr marL="0" marR="0" lvl="0" indent="0" algn="l" rtl="0">
                        <a:lnSpc>
                          <a:spcPct val="107000"/>
                        </a:lnSpc>
                        <a:spcBef>
                          <a:spcPts val="0"/>
                        </a:spcBef>
                        <a:spcAft>
                          <a:spcPts val="0"/>
                        </a:spcAft>
                        <a:buNone/>
                      </a:pPr>
                      <a:r>
                        <a:rPr lang="en-GB" sz="1200">
                          <a:latin typeface="Comic Sans MS"/>
                          <a:ea typeface="Comic Sans MS"/>
                          <a:cs typeface="Comic Sans MS"/>
                          <a:sym typeface="Comic Sans MS"/>
                        </a:rPr>
                        <a:t>h</a:t>
                      </a:r>
                      <a:endParaRPr/>
                    </a:p>
                  </a:txBody>
                  <a:tcPr marL="64225" marR="6422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lt1"/>
                    </a:solidFill>
                  </a:tcPr>
                </a:tc>
                <a:tc>
                  <a:txBody>
                    <a:bodyPr/>
                    <a:lstStyle/>
                    <a:p>
                      <a:pPr marL="0" marR="0" lvl="0" indent="0" algn="l" rtl="0">
                        <a:lnSpc>
                          <a:spcPct val="107000"/>
                        </a:lnSpc>
                        <a:spcBef>
                          <a:spcPts val="0"/>
                        </a:spcBef>
                        <a:spcAft>
                          <a:spcPts val="0"/>
                        </a:spcAft>
                        <a:buNone/>
                      </a:pPr>
                      <a:r>
                        <a:rPr lang="en-GB" sz="1200">
                          <a:latin typeface="Comic Sans MS"/>
                          <a:ea typeface="Comic Sans MS"/>
                          <a:cs typeface="Comic Sans MS"/>
                          <a:sym typeface="Comic Sans MS"/>
                        </a:rPr>
                        <a:t>K</a:t>
                      </a:r>
                      <a:endParaRPr/>
                    </a:p>
                  </a:txBody>
                  <a:tcPr marL="64225" marR="6422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lt1"/>
                    </a:solidFill>
                  </a:tcPr>
                </a:tc>
                <a:tc>
                  <a:txBody>
                    <a:bodyPr/>
                    <a:lstStyle/>
                    <a:p>
                      <a:pPr marL="0" marR="0" lvl="0" indent="0" algn="l" rtl="0">
                        <a:lnSpc>
                          <a:spcPct val="107000"/>
                        </a:lnSpc>
                        <a:spcBef>
                          <a:spcPts val="0"/>
                        </a:spcBef>
                        <a:spcAft>
                          <a:spcPts val="0"/>
                        </a:spcAft>
                        <a:buNone/>
                      </a:pPr>
                      <a:r>
                        <a:rPr lang="en-GB" sz="1200">
                          <a:latin typeface="Comic Sans MS"/>
                          <a:ea typeface="Comic Sans MS"/>
                          <a:cs typeface="Comic Sans MS"/>
                          <a:sym typeface="Comic Sans MS"/>
                        </a:rPr>
                        <a:t>I</a:t>
                      </a:r>
                      <a:endParaRPr/>
                    </a:p>
                  </a:txBody>
                  <a:tcPr marL="64225" marR="6422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313600">
                <a:tc>
                  <a:txBody>
                    <a:bodyPr/>
                    <a:lstStyle/>
                    <a:p>
                      <a:pPr marL="0" marR="0" lvl="0" indent="0" algn="l" rtl="0">
                        <a:lnSpc>
                          <a:spcPct val="107000"/>
                        </a:lnSpc>
                        <a:spcBef>
                          <a:spcPts val="0"/>
                        </a:spcBef>
                        <a:spcAft>
                          <a:spcPts val="0"/>
                        </a:spcAft>
                        <a:buNone/>
                      </a:pPr>
                      <a:r>
                        <a:rPr lang="en-GB" sz="1200">
                          <a:latin typeface="Comic Sans MS"/>
                          <a:ea typeface="Comic Sans MS"/>
                          <a:cs typeface="Comic Sans MS"/>
                          <a:sym typeface="Comic Sans MS"/>
                        </a:rPr>
                        <a:t>s</a:t>
                      </a:r>
                      <a:endParaRPr/>
                    </a:p>
                  </a:txBody>
                  <a:tcPr marL="64225" marR="6422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lt1"/>
                    </a:solidFill>
                  </a:tcPr>
                </a:tc>
                <a:tc>
                  <a:txBody>
                    <a:bodyPr/>
                    <a:lstStyle/>
                    <a:p>
                      <a:pPr marL="0" marR="0" lvl="0" indent="0" algn="l" rtl="0">
                        <a:lnSpc>
                          <a:spcPct val="107000"/>
                        </a:lnSpc>
                        <a:spcBef>
                          <a:spcPts val="0"/>
                        </a:spcBef>
                        <a:spcAft>
                          <a:spcPts val="0"/>
                        </a:spcAft>
                        <a:buNone/>
                      </a:pPr>
                      <a:r>
                        <a:rPr lang="en-GB" sz="1200">
                          <a:latin typeface="Comic Sans MS"/>
                          <a:ea typeface="Comic Sans MS"/>
                          <a:cs typeface="Comic Sans MS"/>
                          <a:sym typeface="Comic Sans MS"/>
                        </a:rPr>
                        <a:t>s</a:t>
                      </a:r>
                      <a:endParaRPr/>
                    </a:p>
                  </a:txBody>
                  <a:tcPr marL="64225" marR="6422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lt1"/>
                    </a:solidFill>
                  </a:tcPr>
                </a:tc>
                <a:tc>
                  <a:txBody>
                    <a:bodyPr/>
                    <a:lstStyle/>
                    <a:p>
                      <a:pPr marL="0" marR="0" lvl="0" indent="0" algn="l" rtl="0">
                        <a:lnSpc>
                          <a:spcPct val="107000"/>
                        </a:lnSpc>
                        <a:spcBef>
                          <a:spcPts val="0"/>
                        </a:spcBef>
                        <a:spcAft>
                          <a:spcPts val="0"/>
                        </a:spcAft>
                        <a:buNone/>
                      </a:pPr>
                      <a:r>
                        <a:rPr lang="en-GB" sz="1200">
                          <a:latin typeface="Comic Sans MS"/>
                          <a:ea typeface="Comic Sans MS"/>
                          <a:cs typeface="Comic Sans MS"/>
                          <a:sym typeface="Comic Sans MS"/>
                        </a:rPr>
                        <a:t>f</a:t>
                      </a:r>
                      <a:endParaRPr/>
                    </a:p>
                  </a:txBody>
                  <a:tcPr marL="64225" marR="6422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lt1"/>
                    </a:solidFill>
                  </a:tcPr>
                </a:tc>
                <a:tc>
                  <a:txBody>
                    <a:bodyPr/>
                    <a:lstStyle/>
                    <a:p>
                      <a:pPr marL="0" marR="0" lvl="0" indent="0" algn="l" rtl="0">
                        <a:lnSpc>
                          <a:spcPct val="107000"/>
                        </a:lnSpc>
                        <a:spcBef>
                          <a:spcPts val="0"/>
                        </a:spcBef>
                        <a:spcAft>
                          <a:spcPts val="0"/>
                        </a:spcAft>
                        <a:buNone/>
                      </a:pPr>
                      <a:r>
                        <a:rPr lang="en-GB" sz="1200">
                          <a:latin typeface="Comic Sans MS"/>
                          <a:ea typeface="Comic Sans MS"/>
                          <a:cs typeface="Comic Sans MS"/>
                          <a:sym typeface="Comic Sans MS"/>
                        </a:rPr>
                        <a:t>J</a:t>
                      </a:r>
                      <a:endParaRPr/>
                    </a:p>
                  </a:txBody>
                  <a:tcPr marL="64225" marR="6422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313600">
                <a:tc>
                  <a:txBody>
                    <a:bodyPr/>
                    <a:lstStyle/>
                    <a:p>
                      <a:pPr marL="0" marR="0" lvl="0" indent="0" algn="l" rtl="0">
                        <a:lnSpc>
                          <a:spcPct val="107000"/>
                        </a:lnSpc>
                        <a:spcBef>
                          <a:spcPts val="0"/>
                        </a:spcBef>
                        <a:spcAft>
                          <a:spcPts val="0"/>
                        </a:spcAft>
                        <a:buNone/>
                      </a:pPr>
                      <a:r>
                        <a:rPr lang="en-GB" sz="1200">
                          <a:latin typeface="Comic Sans MS"/>
                          <a:ea typeface="Comic Sans MS"/>
                          <a:cs typeface="Comic Sans MS"/>
                          <a:sym typeface="Comic Sans MS"/>
                        </a:rPr>
                        <a:t>K</a:t>
                      </a:r>
                      <a:endParaRPr/>
                    </a:p>
                  </a:txBody>
                  <a:tcPr marL="64225" marR="6422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lt1"/>
                    </a:solidFill>
                  </a:tcPr>
                </a:tc>
                <a:tc>
                  <a:txBody>
                    <a:bodyPr/>
                    <a:lstStyle/>
                    <a:p>
                      <a:pPr marL="0" marR="0" lvl="0" indent="0" algn="l" rtl="0">
                        <a:lnSpc>
                          <a:spcPct val="107000"/>
                        </a:lnSpc>
                        <a:spcBef>
                          <a:spcPts val="0"/>
                        </a:spcBef>
                        <a:spcAft>
                          <a:spcPts val="0"/>
                        </a:spcAft>
                        <a:buNone/>
                      </a:pPr>
                      <a:r>
                        <a:rPr lang="en-GB" sz="1200">
                          <a:latin typeface="Comic Sans MS"/>
                          <a:ea typeface="Comic Sans MS"/>
                          <a:cs typeface="Comic Sans MS"/>
                          <a:sym typeface="Comic Sans MS"/>
                        </a:rPr>
                        <a:t>I</a:t>
                      </a:r>
                      <a:endParaRPr/>
                    </a:p>
                  </a:txBody>
                  <a:tcPr marL="64225" marR="6422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lt1"/>
                    </a:solidFill>
                  </a:tcPr>
                </a:tc>
                <a:tc>
                  <a:txBody>
                    <a:bodyPr/>
                    <a:lstStyle/>
                    <a:p>
                      <a:pPr marL="0" marR="0" lvl="0" indent="0" algn="l" rtl="0">
                        <a:lnSpc>
                          <a:spcPct val="107000"/>
                        </a:lnSpc>
                        <a:spcBef>
                          <a:spcPts val="0"/>
                        </a:spcBef>
                        <a:spcAft>
                          <a:spcPts val="0"/>
                        </a:spcAft>
                        <a:buNone/>
                      </a:pPr>
                      <a:r>
                        <a:rPr lang="en-GB" sz="1200">
                          <a:latin typeface="Comic Sans MS"/>
                          <a:ea typeface="Comic Sans MS"/>
                          <a:cs typeface="Comic Sans MS"/>
                          <a:sym typeface="Comic Sans MS"/>
                        </a:rPr>
                        <a:t>s</a:t>
                      </a:r>
                      <a:endParaRPr/>
                    </a:p>
                  </a:txBody>
                  <a:tcPr marL="64225" marR="6422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lt1"/>
                    </a:solidFill>
                  </a:tcPr>
                </a:tc>
                <a:tc>
                  <a:txBody>
                    <a:bodyPr/>
                    <a:lstStyle/>
                    <a:p>
                      <a:pPr marL="0" marR="0" lvl="0" indent="0" algn="l" rtl="0">
                        <a:lnSpc>
                          <a:spcPct val="107000"/>
                        </a:lnSpc>
                        <a:spcBef>
                          <a:spcPts val="0"/>
                        </a:spcBef>
                        <a:spcAft>
                          <a:spcPts val="0"/>
                        </a:spcAft>
                        <a:buNone/>
                      </a:pPr>
                      <a:r>
                        <a:rPr lang="en-GB" sz="1200">
                          <a:latin typeface="Comic Sans MS"/>
                          <a:ea typeface="Comic Sans MS"/>
                          <a:cs typeface="Comic Sans MS"/>
                          <a:sym typeface="Comic Sans MS"/>
                        </a:rPr>
                        <a:t>j</a:t>
                      </a:r>
                      <a:endParaRPr/>
                    </a:p>
                  </a:txBody>
                  <a:tcPr marL="64225" marR="6422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313600">
                <a:tc>
                  <a:txBody>
                    <a:bodyPr/>
                    <a:lstStyle/>
                    <a:p>
                      <a:pPr marL="0" marR="0" lvl="0" indent="0" algn="l" rtl="0">
                        <a:lnSpc>
                          <a:spcPct val="107000"/>
                        </a:lnSpc>
                        <a:spcBef>
                          <a:spcPts val="0"/>
                        </a:spcBef>
                        <a:spcAft>
                          <a:spcPts val="0"/>
                        </a:spcAft>
                        <a:buNone/>
                      </a:pPr>
                      <a:r>
                        <a:rPr lang="en-GB" sz="1200">
                          <a:latin typeface="Comic Sans MS"/>
                          <a:ea typeface="Comic Sans MS"/>
                          <a:cs typeface="Comic Sans MS"/>
                          <a:sym typeface="Comic Sans MS"/>
                        </a:rPr>
                        <a:t>T</a:t>
                      </a:r>
                      <a:endParaRPr/>
                    </a:p>
                  </a:txBody>
                  <a:tcPr marL="64225" marR="6422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lt1"/>
                    </a:solidFill>
                  </a:tcPr>
                </a:tc>
                <a:tc>
                  <a:txBody>
                    <a:bodyPr/>
                    <a:lstStyle/>
                    <a:p>
                      <a:pPr marL="0" marR="0" lvl="0" indent="0" algn="l" rtl="0">
                        <a:lnSpc>
                          <a:spcPct val="107000"/>
                        </a:lnSpc>
                        <a:spcBef>
                          <a:spcPts val="0"/>
                        </a:spcBef>
                        <a:spcAft>
                          <a:spcPts val="0"/>
                        </a:spcAft>
                        <a:buNone/>
                      </a:pPr>
                      <a:r>
                        <a:rPr lang="en-GB" sz="1200">
                          <a:latin typeface="Comic Sans MS"/>
                          <a:ea typeface="Comic Sans MS"/>
                          <a:cs typeface="Comic Sans MS"/>
                          <a:sym typeface="Comic Sans MS"/>
                        </a:rPr>
                        <a:t>z</a:t>
                      </a:r>
                      <a:endParaRPr/>
                    </a:p>
                  </a:txBody>
                  <a:tcPr marL="64225" marR="6422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lt1"/>
                    </a:solidFill>
                  </a:tcPr>
                </a:tc>
                <a:tc>
                  <a:txBody>
                    <a:bodyPr/>
                    <a:lstStyle/>
                    <a:p>
                      <a:pPr marL="0" marR="0" lvl="0" indent="0" algn="l" rtl="0">
                        <a:lnSpc>
                          <a:spcPct val="107000"/>
                        </a:lnSpc>
                        <a:spcBef>
                          <a:spcPts val="0"/>
                        </a:spcBef>
                        <a:spcAft>
                          <a:spcPts val="0"/>
                        </a:spcAft>
                        <a:buNone/>
                      </a:pPr>
                      <a:r>
                        <a:rPr lang="en-GB" sz="1200">
                          <a:latin typeface="Comic Sans MS"/>
                          <a:ea typeface="Comic Sans MS"/>
                          <a:cs typeface="Comic Sans MS"/>
                          <a:sym typeface="Comic Sans MS"/>
                        </a:rPr>
                        <a:t>H</a:t>
                      </a:r>
                      <a:endParaRPr/>
                    </a:p>
                  </a:txBody>
                  <a:tcPr marL="64225" marR="6422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lt1"/>
                    </a:solidFill>
                  </a:tcPr>
                </a:tc>
                <a:tc>
                  <a:txBody>
                    <a:bodyPr/>
                    <a:lstStyle/>
                    <a:p>
                      <a:pPr marL="0" marR="0" lvl="0" indent="0" algn="l" rtl="0">
                        <a:lnSpc>
                          <a:spcPct val="107000"/>
                        </a:lnSpc>
                        <a:spcBef>
                          <a:spcPts val="0"/>
                        </a:spcBef>
                        <a:spcAft>
                          <a:spcPts val="0"/>
                        </a:spcAft>
                        <a:buNone/>
                      </a:pPr>
                      <a:r>
                        <a:rPr lang="en-GB" sz="1200">
                          <a:latin typeface="Comic Sans MS"/>
                          <a:ea typeface="Comic Sans MS"/>
                          <a:cs typeface="Comic Sans MS"/>
                          <a:sym typeface="Comic Sans MS"/>
                        </a:rPr>
                        <a:t>I</a:t>
                      </a:r>
                      <a:endParaRPr/>
                    </a:p>
                  </a:txBody>
                  <a:tcPr marL="64225" marR="6422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r h="313600">
                <a:tc>
                  <a:txBody>
                    <a:bodyPr/>
                    <a:lstStyle/>
                    <a:p>
                      <a:pPr marL="0" marR="0" lvl="0" indent="0" algn="l" rtl="0">
                        <a:lnSpc>
                          <a:spcPct val="107000"/>
                        </a:lnSpc>
                        <a:spcBef>
                          <a:spcPts val="0"/>
                        </a:spcBef>
                        <a:spcAft>
                          <a:spcPts val="0"/>
                        </a:spcAft>
                        <a:buNone/>
                      </a:pPr>
                      <a:r>
                        <a:rPr lang="en-GB" sz="1200">
                          <a:latin typeface="Comic Sans MS"/>
                          <a:ea typeface="Comic Sans MS"/>
                          <a:cs typeface="Comic Sans MS"/>
                          <a:sym typeface="Comic Sans MS"/>
                        </a:rPr>
                        <a:t>h</a:t>
                      </a:r>
                      <a:endParaRPr/>
                    </a:p>
                  </a:txBody>
                  <a:tcPr marL="64225" marR="6422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lt1"/>
                    </a:solidFill>
                  </a:tcPr>
                </a:tc>
                <a:tc>
                  <a:txBody>
                    <a:bodyPr/>
                    <a:lstStyle/>
                    <a:p>
                      <a:pPr marL="0" marR="0" lvl="0" indent="0" algn="l" rtl="0">
                        <a:lnSpc>
                          <a:spcPct val="107000"/>
                        </a:lnSpc>
                        <a:spcBef>
                          <a:spcPts val="0"/>
                        </a:spcBef>
                        <a:spcAft>
                          <a:spcPts val="0"/>
                        </a:spcAft>
                        <a:buNone/>
                      </a:pPr>
                      <a:r>
                        <a:rPr lang="en-GB" sz="1200">
                          <a:latin typeface="Comic Sans MS"/>
                          <a:ea typeface="Comic Sans MS"/>
                          <a:cs typeface="Comic Sans MS"/>
                          <a:sym typeface="Comic Sans MS"/>
                        </a:rPr>
                        <a:t>k</a:t>
                      </a:r>
                      <a:endParaRPr/>
                    </a:p>
                  </a:txBody>
                  <a:tcPr marL="64225" marR="6422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lt1"/>
                    </a:solidFill>
                  </a:tcPr>
                </a:tc>
                <a:tc>
                  <a:txBody>
                    <a:bodyPr/>
                    <a:lstStyle/>
                    <a:p>
                      <a:pPr marL="0" marR="0" lvl="0" indent="0" algn="l" rtl="0">
                        <a:lnSpc>
                          <a:spcPct val="107000"/>
                        </a:lnSpc>
                        <a:spcBef>
                          <a:spcPts val="0"/>
                        </a:spcBef>
                        <a:spcAft>
                          <a:spcPts val="0"/>
                        </a:spcAft>
                        <a:buNone/>
                      </a:pPr>
                      <a:r>
                        <a:rPr lang="en-GB" sz="1200">
                          <a:latin typeface="Comic Sans MS"/>
                          <a:ea typeface="Comic Sans MS"/>
                          <a:cs typeface="Comic Sans MS"/>
                          <a:sym typeface="Comic Sans MS"/>
                        </a:rPr>
                        <a:t>L</a:t>
                      </a:r>
                      <a:endParaRPr/>
                    </a:p>
                  </a:txBody>
                  <a:tcPr marL="64225" marR="6422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lt1"/>
                    </a:solidFill>
                  </a:tcPr>
                </a:tc>
                <a:tc>
                  <a:txBody>
                    <a:bodyPr/>
                    <a:lstStyle/>
                    <a:p>
                      <a:pPr marL="0" marR="0" lvl="0" indent="0" algn="l" rtl="0">
                        <a:lnSpc>
                          <a:spcPct val="107000"/>
                        </a:lnSpc>
                        <a:spcBef>
                          <a:spcPts val="0"/>
                        </a:spcBef>
                        <a:spcAft>
                          <a:spcPts val="0"/>
                        </a:spcAft>
                        <a:buNone/>
                      </a:pPr>
                      <a:r>
                        <a:rPr lang="en-GB" sz="1200">
                          <a:latin typeface="Comic Sans MS"/>
                          <a:ea typeface="Comic Sans MS"/>
                          <a:cs typeface="Comic Sans MS"/>
                          <a:sym typeface="Comic Sans MS"/>
                        </a:rPr>
                        <a:t>a</a:t>
                      </a:r>
                      <a:endParaRPr/>
                    </a:p>
                  </a:txBody>
                  <a:tcPr marL="64225" marR="6422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5"/>
                  </a:ext>
                </a:extLst>
              </a:tr>
              <a:tr h="313600">
                <a:tc>
                  <a:txBody>
                    <a:bodyPr/>
                    <a:lstStyle/>
                    <a:p>
                      <a:pPr marL="0" marR="0" lvl="0" indent="0" algn="l" rtl="0">
                        <a:lnSpc>
                          <a:spcPct val="107000"/>
                        </a:lnSpc>
                        <a:spcBef>
                          <a:spcPts val="0"/>
                        </a:spcBef>
                        <a:spcAft>
                          <a:spcPts val="0"/>
                        </a:spcAft>
                        <a:buNone/>
                      </a:pPr>
                      <a:r>
                        <a:rPr lang="en-GB" sz="1200">
                          <a:latin typeface="Comic Sans MS"/>
                          <a:ea typeface="Comic Sans MS"/>
                          <a:cs typeface="Comic Sans MS"/>
                          <a:sym typeface="Comic Sans MS"/>
                        </a:rPr>
                        <a:t>i</a:t>
                      </a:r>
                      <a:endParaRPr sz="1200">
                        <a:latin typeface="Comic Sans MS"/>
                        <a:ea typeface="Comic Sans MS"/>
                        <a:cs typeface="Comic Sans MS"/>
                        <a:sym typeface="Comic Sans MS"/>
                      </a:endParaRPr>
                    </a:p>
                  </a:txBody>
                  <a:tcPr marL="64225" marR="6422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lt1"/>
                    </a:solidFill>
                  </a:tcPr>
                </a:tc>
                <a:tc>
                  <a:txBody>
                    <a:bodyPr/>
                    <a:lstStyle/>
                    <a:p>
                      <a:pPr marL="0" marR="0" lvl="0" indent="0" algn="l" rtl="0">
                        <a:lnSpc>
                          <a:spcPct val="107000"/>
                        </a:lnSpc>
                        <a:spcBef>
                          <a:spcPts val="0"/>
                        </a:spcBef>
                        <a:spcAft>
                          <a:spcPts val="0"/>
                        </a:spcAft>
                        <a:buNone/>
                      </a:pPr>
                      <a:r>
                        <a:rPr lang="en-GB" sz="1200">
                          <a:latin typeface="Comic Sans MS"/>
                          <a:ea typeface="Comic Sans MS"/>
                          <a:cs typeface="Comic Sans MS"/>
                          <a:sym typeface="Comic Sans MS"/>
                        </a:rPr>
                        <a:t>m</a:t>
                      </a:r>
                      <a:endParaRPr/>
                    </a:p>
                  </a:txBody>
                  <a:tcPr marL="64225" marR="6422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lt1"/>
                    </a:solidFill>
                  </a:tcPr>
                </a:tc>
                <a:tc>
                  <a:txBody>
                    <a:bodyPr/>
                    <a:lstStyle/>
                    <a:p>
                      <a:pPr marL="0" marR="0" lvl="0" indent="0" algn="l" rtl="0">
                        <a:lnSpc>
                          <a:spcPct val="107000"/>
                        </a:lnSpc>
                        <a:spcBef>
                          <a:spcPts val="0"/>
                        </a:spcBef>
                        <a:spcAft>
                          <a:spcPts val="0"/>
                        </a:spcAft>
                        <a:buNone/>
                      </a:pPr>
                      <a:r>
                        <a:rPr lang="en-GB" sz="1200">
                          <a:latin typeface="Comic Sans MS"/>
                          <a:ea typeface="Comic Sans MS"/>
                          <a:cs typeface="Comic Sans MS"/>
                          <a:sym typeface="Comic Sans MS"/>
                        </a:rPr>
                        <a:t>P</a:t>
                      </a:r>
                      <a:endParaRPr/>
                    </a:p>
                  </a:txBody>
                  <a:tcPr marL="64225" marR="6422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lt1"/>
                    </a:solidFill>
                  </a:tcPr>
                </a:tc>
                <a:tc>
                  <a:txBody>
                    <a:bodyPr/>
                    <a:lstStyle/>
                    <a:p>
                      <a:pPr marL="0" marR="0" lvl="0" indent="0" algn="l" rtl="0">
                        <a:lnSpc>
                          <a:spcPct val="107000"/>
                        </a:lnSpc>
                        <a:spcBef>
                          <a:spcPts val="0"/>
                        </a:spcBef>
                        <a:spcAft>
                          <a:spcPts val="0"/>
                        </a:spcAft>
                        <a:buNone/>
                      </a:pPr>
                      <a:r>
                        <a:rPr lang="en-GB" sz="1200">
                          <a:latin typeface="Comic Sans MS"/>
                          <a:ea typeface="Comic Sans MS"/>
                          <a:cs typeface="Comic Sans MS"/>
                          <a:sym typeface="Comic Sans MS"/>
                        </a:rPr>
                        <a:t>s</a:t>
                      </a:r>
                      <a:endParaRPr/>
                    </a:p>
                  </a:txBody>
                  <a:tcPr marL="64225" marR="6422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6"/>
                  </a:ext>
                </a:extLst>
              </a:tr>
            </a:tbl>
          </a:graphicData>
        </a:graphic>
      </p:graphicFrame>
      <p:sp>
        <p:nvSpPr>
          <p:cNvPr id="466" name="Google Shape;466;p49"/>
          <p:cNvSpPr txBox="1"/>
          <p:nvPr/>
        </p:nvSpPr>
        <p:spPr>
          <a:xfrm>
            <a:off x="2168012" y="276220"/>
            <a:ext cx="8241400" cy="369332"/>
          </a:xfrm>
          <a:prstGeom prst="rect">
            <a:avLst/>
          </a:prstGeom>
          <a:solidFill>
            <a:srgbClr val="FFFF00"/>
          </a:solidFill>
          <a:ln w="9525" cap="flat" cmpd="sng">
            <a:solidFill>
              <a:srgbClr val="595959"/>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solidFill>
                  <a:schemeClr val="dk1"/>
                </a:solidFill>
                <a:latin typeface="Calibri"/>
                <a:ea typeface="Calibri"/>
                <a:cs typeface="Calibri"/>
                <a:sym typeface="Calibri"/>
              </a:rPr>
              <a:t>Translate the text. Each box should only contain one word, beginning with the letter. </a:t>
            </a:r>
            <a:endParaRPr/>
          </a:p>
        </p:txBody>
      </p:sp>
      <p:graphicFrame>
        <p:nvGraphicFramePr>
          <p:cNvPr id="467" name="Google Shape;467;p49"/>
          <p:cNvGraphicFramePr/>
          <p:nvPr/>
        </p:nvGraphicFramePr>
        <p:xfrm>
          <a:off x="5951464" y="1069259"/>
          <a:ext cx="3000000" cy="3000000"/>
        </p:xfrm>
        <a:graphic>
          <a:graphicData uri="http://schemas.openxmlformats.org/drawingml/2006/table">
            <a:tbl>
              <a:tblPr>
                <a:noFill/>
                <a:tableStyleId>{A09FE9B4-36D8-492A-BFEF-522EEB8625BE}</a:tableStyleId>
              </a:tblPr>
              <a:tblGrid>
                <a:gridCol w="1389300">
                  <a:extLst>
                    <a:ext uri="{9D8B030D-6E8A-4147-A177-3AD203B41FA5}">
                      <a16:colId xmlns:a16="http://schemas.microsoft.com/office/drawing/2014/main" val="20000"/>
                    </a:ext>
                  </a:extLst>
                </a:gridCol>
                <a:gridCol w="1389300">
                  <a:extLst>
                    <a:ext uri="{9D8B030D-6E8A-4147-A177-3AD203B41FA5}">
                      <a16:colId xmlns:a16="http://schemas.microsoft.com/office/drawing/2014/main" val="20001"/>
                    </a:ext>
                  </a:extLst>
                </a:gridCol>
                <a:gridCol w="1389300">
                  <a:extLst>
                    <a:ext uri="{9D8B030D-6E8A-4147-A177-3AD203B41FA5}">
                      <a16:colId xmlns:a16="http://schemas.microsoft.com/office/drawing/2014/main" val="20002"/>
                    </a:ext>
                  </a:extLst>
                </a:gridCol>
                <a:gridCol w="1389300">
                  <a:extLst>
                    <a:ext uri="{9D8B030D-6E8A-4147-A177-3AD203B41FA5}">
                      <a16:colId xmlns:a16="http://schemas.microsoft.com/office/drawing/2014/main" val="20003"/>
                    </a:ext>
                  </a:extLst>
                </a:gridCol>
              </a:tblGrid>
              <a:tr h="664775">
                <a:tc gridSpan="4">
                  <a:txBody>
                    <a:bodyPr/>
                    <a:lstStyle/>
                    <a:p>
                      <a:pPr marL="0" marR="0" lvl="0" indent="0" algn="l" rtl="0">
                        <a:lnSpc>
                          <a:spcPct val="107000"/>
                        </a:lnSpc>
                        <a:spcBef>
                          <a:spcPts val="0"/>
                        </a:spcBef>
                        <a:spcAft>
                          <a:spcPts val="0"/>
                        </a:spcAft>
                        <a:buNone/>
                      </a:pPr>
                      <a:r>
                        <a:rPr lang="en-GB" sz="1400">
                          <a:latin typeface="Comic Sans MS"/>
                          <a:ea typeface="Comic Sans MS"/>
                          <a:cs typeface="Comic Sans MS"/>
                          <a:sym typeface="Comic Sans MS"/>
                        </a:rPr>
                        <a:t>I write my own lyrics. Last year I have been to a festival and saw a lot of cool bands and found new friends.</a:t>
                      </a:r>
                      <a:endParaRPr/>
                    </a:p>
                    <a:p>
                      <a:pPr marL="0" marR="0" lvl="0" indent="0" algn="l" rtl="0">
                        <a:lnSpc>
                          <a:spcPct val="107000"/>
                        </a:lnSpc>
                        <a:spcBef>
                          <a:spcPts val="0"/>
                        </a:spcBef>
                        <a:spcAft>
                          <a:spcPts val="0"/>
                        </a:spcAft>
                        <a:buNone/>
                      </a:pPr>
                      <a:endParaRPr sz="1400">
                        <a:latin typeface="Comic Sans MS"/>
                        <a:ea typeface="Comic Sans MS"/>
                        <a:cs typeface="Comic Sans MS"/>
                        <a:sym typeface="Comic Sans MS"/>
                      </a:endParaRPr>
                    </a:p>
                  </a:txBody>
                  <a:tcPr marL="64225" marR="6422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lt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14900">
                <a:tc>
                  <a:txBody>
                    <a:bodyPr/>
                    <a:lstStyle/>
                    <a:p>
                      <a:pPr marL="0" marR="0" lvl="0" indent="0" algn="l" rtl="0">
                        <a:lnSpc>
                          <a:spcPct val="107000"/>
                        </a:lnSpc>
                        <a:spcBef>
                          <a:spcPts val="0"/>
                        </a:spcBef>
                        <a:spcAft>
                          <a:spcPts val="0"/>
                        </a:spcAft>
                        <a:buNone/>
                      </a:pPr>
                      <a:r>
                        <a:rPr lang="en-GB" sz="1200">
                          <a:latin typeface="Comic Sans MS"/>
                          <a:ea typeface="Comic Sans MS"/>
                          <a:cs typeface="Comic Sans MS"/>
                          <a:sym typeface="Comic Sans MS"/>
                        </a:rPr>
                        <a:t>I</a:t>
                      </a:r>
                      <a:endParaRPr/>
                    </a:p>
                  </a:txBody>
                  <a:tcPr marL="64225" marR="6422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lt1"/>
                    </a:solidFill>
                  </a:tcPr>
                </a:tc>
                <a:tc>
                  <a:txBody>
                    <a:bodyPr/>
                    <a:lstStyle/>
                    <a:p>
                      <a:pPr marL="0" marR="0" lvl="0" indent="0" algn="l" rtl="0">
                        <a:lnSpc>
                          <a:spcPct val="107000"/>
                        </a:lnSpc>
                        <a:spcBef>
                          <a:spcPts val="0"/>
                        </a:spcBef>
                        <a:spcAft>
                          <a:spcPts val="0"/>
                        </a:spcAft>
                        <a:buNone/>
                      </a:pPr>
                      <a:r>
                        <a:rPr lang="en-GB" sz="1200">
                          <a:latin typeface="Comic Sans MS"/>
                          <a:ea typeface="Comic Sans MS"/>
                          <a:cs typeface="Comic Sans MS"/>
                          <a:sym typeface="Comic Sans MS"/>
                        </a:rPr>
                        <a:t>s</a:t>
                      </a:r>
                      <a:endParaRPr/>
                    </a:p>
                  </a:txBody>
                  <a:tcPr marL="64225" marR="6422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lt1"/>
                    </a:solidFill>
                  </a:tcPr>
                </a:tc>
                <a:tc>
                  <a:txBody>
                    <a:bodyPr/>
                    <a:lstStyle/>
                    <a:p>
                      <a:pPr marL="0" marR="0" lvl="0" indent="0" algn="l" rtl="0">
                        <a:lnSpc>
                          <a:spcPct val="107000"/>
                        </a:lnSpc>
                        <a:spcBef>
                          <a:spcPts val="0"/>
                        </a:spcBef>
                        <a:spcAft>
                          <a:spcPts val="0"/>
                        </a:spcAft>
                        <a:buNone/>
                      </a:pPr>
                      <a:r>
                        <a:rPr lang="en-GB" sz="1200">
                          <a:latin typeface="Comic Sans MS"/>
                          <a:ea typeface="Comic Sans MS"/>
                          <a:cs typeface="Comic Sans MS"/>
                          <a:sym typeface="Comic Sans MS"/>
                        </a:rPr>
                        <a:t>a</a:t>
                      </a:r>
                      <a:endParaRPr/>
                    </a:p>
                  </a:txBody>
                  <a:tcPr marL="64225" marR="6422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lt1"/>
                    </a:solidFill>
                  </a:tcPr>
                </a:tc>
                <a:tc>
                  <a:txBody>
                    <a:bodyPr/>
                    <a:lstStyle/>
                    <a:p>
                      <a:pPr marL="0" marR="0" lvl="0" indent="0" algn="l" rtl="0">
                        <a:lnSpc>
                          <a:spcPct val="107000"/>
                        </a:lnSpc>
                        <a:spcBef>
                          <a:spcPts val="0"/>
                        </a:spcBef>
                        <a:spcAft>
                          <a:spcPts val="0"/>
                        </a:spcAft>
                        <a:buNone/>
                      </a:pPr>
                      <a:r>
                        <a:rPr lang="en-GB" sz="1200">
                          <a:latin typeface="Comic Sans MS"/>
                          <a:ea typeface="Comic Sans MS"/>
                          <a:cs typeface="Comic Sans MS"/>
                          <a:sym typeface="Comic Sans MS"/>
                        </a:rPr>
                        <a:t>m</a:t>
                      </a:r>
                      <a:endParaRPr/>
                    </a:p>
                  </a:txBody>
                  <a:tcPr marL="64225" marR="6422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314900">
                <a:tc>
                  <a:txBody>
                    <a:bodyPr/>
                    <a:lstStyle/>
                    <a:p>
                      <a:pPr marL="0" marR="0" lvl="0" indent="0" algn="l" rtl="0">
                        <a:lnSpc>
                          <a:spcPct val="107000"/>
                        </a:lnSpc>
                        <a:spcBef>
                          <a:spcPts val="0"/>
                        </a:spcBef>
                        <a:spcAft>
                          <a:spcPts val="0"/>
                        </a:spcAft>
                        <a:buNone/>
                      </a:pPr>
                      <a:r>
                        <a:rPr lang="en-GB" sz="1200">
                          <a:latin typeface="Comic Sans MS"/>
                          <a:ea typeface="Comic Sans MS"/>
                          <a:cs typeface="Comic Sans MS"/>
                          <a:sym typeface="Comic Sans MS"/>
                        </a:rPr>
                        <a:t>e</a:t>
                      </a:r>
                      <a:endParaRPr/>
                    </a:p>
                  </a:txBody>
                  <a:tcPr marL="64225" marR="6422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lt1"/>
                    </a:solidFill>
                  </a:tcPr>
                </a:tc>
                <a:tc>
                  <a:txBody>
                    <a:bodyPr/>
                    <a:lstStyle/>
                    <a:p>
                      <a:pPr marL="0" marR="0" lvl="0" indent="0" algn="l" rtl="0">
                        <a:lnSpc>
                          <a:spcPct val="107000"/>
                        </a:lnSpc>
                        <a:spcBef>
                          <a:spcPts val="0"/>
                        </a:spcBef>
                        <a:spcAft>
                          <a:spcPts val="0"/>
                        </a:spcAft>
                        <a:buNone/>
                      </a:pPr>
                      <a:r>
                        <a:rPr lang="en-GB" sz="1200">
                          <a:latin typeface="Comic Sans MS"/>
                          <a:ea typeface="Comic Sans MS"/>
                          <a:cs typeface="Comic Sans MS"/>
                          <a:sym typeface="Comic Sans MS"/>
                        </a:rPr>
                        <a:t>L</a:t>
                      </a:r>
                      <a:endParaRPr/>
                    </a:p>
                  </a:txBody>
                  <a:tcPr marL="64225" marR="6422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lt1"/>
                    </a:solidFill>
                  </a:tcPr>
                </a:tc>
                <a:tc>
                  <a:txBody>
                    <a:bodyPr/>
                    <a:lstStyle/>
                    <a:p>
                      <a:pPr marL="0" marR="0" lvl="0" indent="0" algn="l" rtl="0">
                        <a:lnSpc>
                          <a:spcPct val="107000"/>
                        </a:lnSpc>
                        <a:spcBef>
                          <a:spcPts val="0"/>
                        </a:spcBef>
                        <a:spcAft>
                          <a:spcPts val="0"/>
                        </a:spcAft>
                        <a:buNone/>
                      </a:pPr>
                      <a:r>
                        <a:rPr lang="en-GB" sz="1200">
                          <a:latin typeface="Comic Sans MS"/>
                          <a:ea typeface="Comic Sans MS"/>
                          <a:cs typeface="Comic Sans MS"/>
                          <a:sym typeface="Comic Sans MS"/>
                        </a:rPr>
                        <a:t>L</a:t>
                      </a:r>
                      <a:endParaRPr/>
                    </a:p>
                  </a:txBody>
                  <a:tcPr marL="64225" marR="6422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lt1"/>
                    </a:solidFill>
                  </a:tcPr>
                </a:tc>
                <a:tc>
                  <a:txBody>
                    <a:bodyPr/>
                    <a:lstStyle/>
                    <a:p>
                      <a:pPr marL="0" marR="0" lvl="0" indent="0" algn="l" rtl="0">
                        <a:lnSpc>
                          <a:spcPct val="107000"/>
                        </a:lnSpc>
                        <a:spcBef>
                          <a:spcPts val="0"/>
                        </a:spcBef>
                        <a:spcAft>
                          <a:spcPts val="0"/>
                        </a:spcAft>
                        <a:buNone/>
                      </a:pPr>
                      <a:r>
                        <a:rPr lang="en-GB" sz="1200">
                          <a:latin typeface="Comic Sans MS"/>
                          <a:ea typeface="Comic Sans MS"/>
                          <a:cs typeface="Comic Sans MS"/>
                          <a:sym typeface="Comic Sans MS"/>
                        </a:rPr>
                        <a:t>J</a:t>
                      </a:r>
                      <a:endParaRPr/>
                    </a:p>
                  </a:txBody>
                  <a:tcPr marL="64225" marR="6422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314900">
                <a:tc>
                  <a:txBody>
                    <a:bodyPr/>
                    <a:lstStyle/>
                    <a:p>
                      <a:pPr marL="0" marR="0" lvl="0" indent="0" algn="l" rtl="0">
                        <a:lnSpc>
                          <a:spcPct val="107000"/>
                        </a:lnSpc>
                        <a:spcBef>
                          <a:spcPts val="0"/>
                        </a:spcBef>
                        <a:spcAft>
                          <a:spcPts val="0"/>
                        </a:spcAft>
                        <a:buNone/>
                      </a:pPr>
                      <a:r>
                        <a:rPr lang="en-GB" sz="1200">
                          <a:latin typeface="Comic Sans MS"/>
                          <a:ea typeface="Comic Sans MS"/>
                          <a:cs typeface="Comic Sans MS"/>
                          <a:sym typeface="Comic Sans MS"/>
                        </a:rPr>
                        <a:t>w</a:t>
                      </a:r>
                      <a:endParaRPr/>
                    </a:p>
                  </a:txBody>
                  <a:tcPr marL="64225" marR="6422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lt1"/>
                    </a:solidFill>
                  </a:tcPr>
                </a:tc>
                <a:tc>
                  <a:txBody>
                    <a:bodyPr/>
                    <a:lstStyle/>
                    <a:p>
                      <a:pPr marL="0" marR="0" lvl="0" indent="0" algn="l" rtl="0">
                        <a:lnSpc>
                          <a:spcPct val="107000"/>
                        </a:lnSpc>
                        <a:spcBef>
                          <a:spcPts val="0"/>
                        </a:spcBef>
                        <a:spcAft>
                          <a:spcPts val="0"/>
                        </a:spcAft>
                        <a:buNone/>
                      </a:pPr>
                      <a:r>
                        <a:rPr lang="en-GB" sz="1200">
                          <a:latin typeface="Comic Sans MS"/>
                          <a:ea typeface="Comic Sans MS"/>
                          <a:cs typeface="Comic Sans MS"/>
                          <a:sym typeface="Comic Sans MS"/>
                        </a:rPr>
                        <a:t>i</a:t>
                      </a:r>
                      <a:endParaRPr sz="1200">
                        <a:latin typeface="Comic Sans MS"/>
                        <a:ea typeface="Comic Sans MS"/>
                        <a:cs typeface="Comic Sans MS"/>
                        <a:sym typeface="Comic Sans MS"/>
                      </a:endParaRPr>
                    </a:p>
                  </a:txBody>
                  <a:tcPr marL="64225" marR="6422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lt1"/>
                    </a:solidFill>
                  </a:tcPr>
                </a:tc>
                <a:tc>
                  <a:txBody>
                    <a:bodyPr/>
                    <a:lstStyle/>
                    <a:p>
                      <a:pPr marL="0" marR="0" lvl="0" indent="0" algn="l" rtl="0">
                        <a:lnSpc>
                          <a:spcPct val="107000"/>
                        </a:lnSpc>
                        <a:spcBef>
                          <a:spcPts val="0"/>
                        </a:spcBef>
                        <a:spcAft>
                          <a:spcPts val="0"/>
                        </a:spcAft>
                        <a:buNone/>
                      </a:pPr>
                      <a:r>
                        <a:rPr lang="en-GB" sz="1200">
                          <a:latin typeface="Comic Sans MS"/>
                          <a:ea typeface="Comic Sans MS"/>
                          <a:cs typeface="Comic Sans MS"/>
                          <a:sym typeface="Comic Sans MS"/>
                        </a:rPr>
                        <a:t>a</a:t>
                      </a:r>
                      <a:endParaRPr/>
                    </a:p>
                  </a:txBody>
                  <a:tcPr marL="64225" marR="6422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lt1"/>
                    </a:solidFill>
                  </a:tcPr>
                </a:tc>
                <a:tc>
                  <a:txBody>
                    <a:bodyPr/>
                    <a:lstStyle/>
                    <a:p>
                      <a:pPr marL="0" marR="0" lvl="0" indent="0" algn="l" rtl="0">
                        <a:lnSpc>
                          <a:spcPct val="107000"/>
                        </a:lnSpc>
                        <a:spcBef>
                          <a:spcPts val="0"/>
                        </a:spcBef>
                        <a:spcAft>
                          <a:spcPts val="0"/>
                        </a:spcAft>
                        <a:buNone/>
                      </a:pPr>
                      <a:r>
                        <a:rPr lang="en-GB" sz="1200">
                          <a:latin typeface="Comic Sans MS"/>
                          <a:ea typeface="Comic Sans MS"/>
                          <a:cs typeface="Comic Sans MS"/>
                          <a:sym typeface="Comic Sans MS"/>
                        </a:rPr>
                        <a:t>e</a:t>
                      </a:r>
                      <a:endParaRPr/>
                    </a:p>
                  </a:txBody>
                  <a:tcPr marL="64225" marR="6422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314900">
                <a:tc>
                  <a:txBody>
                    <a:bodyPr/>
                    <a:lstStyle/>
                    <a:p>
                      <a:pPr marL="0" marR="0" lvl="0" indent="0" algn="l" rtl="0">
                        <a:lnSpc>
                          <a:spcPct val="107000"/>
                        </a:lnSpc>
                        <a:spcBef>
                          <a:spcPts val="0"/>
                        </a:spcBef>
                        <a:spcAft>
                          <a:spcPts val="0"/>
                        </a:spcAft>
                        <a:buNone/>
                      </a:pPr>
                      <a:r>
                        <a:rPr lang="en-GB" sz="1200">
                          <a:latin typeface="Comic Sans MS"/>
                          <a:ea typeface="Comic Sans MS"/>
                          <a:cs typeface="Comic Sans MS"/>
                          <a:sym typeface="Comic Sans MS"/>
                        </a:rPr>
                        <a:t>F</a:t>
                      </a:r>
                      <a:endParaRPr/>
                    </a:p>
                  </a:txBody>
                  <a:tcPr marL="64225" marR="6422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lt1"/>
                    </a:solidFill>
                  </a:tcPr>
                </a:tc>
                <a:tc>
                  <a:txBody>
                    <a:bodyPr/>
                    <a:lstStyle/>
                    <a:p>
                      <a:pPr marL="0" marR="0" lvl="0" indent="0" algn="l" rtl="0">
                        <a:lnSpc>
                          <a:spcPct val="107000"/>
                        </a:lnSpc>
                        <a:spcBef>
                          <a:spcPts val="0"/>
                        </a:spcBef>
                        <a:spcAft>
                          <a:spcPts val="0"/>
                        </a:spcAft>
                        <a:buNone/>
                      </a:pPr>
                      <a:r>
                        <a:rPr lang="en-GB" sz="1200">
                          <a:latin typeface="Comic Sans MS"/>
                          <a:ea typeface="Comic Sans MS"/>
                          <a:cs typeface="Comic Sans MS"/>
                          <a:sym typeface="Comic Sans MS"/>
                        </a:rPr>
                        <a:t>u</a:t>
                      </a:r>
                      <a:endParaRPr/>
                    </a:p>
                  </a:txBody>
                  <a:tcPr marL="64225" marR="6422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lt1"/>
                    </a:solidFill>
                  </a:tcPr>
                </a:tc>
                <a:tc>
                  <a:txBody>
                    <a:bodyPr/>
                    <a:lstStyle/>
                    <a:p>
                      <a:pPr marL="0" marR="0" lvl="0" indent="0" algn="l" rtl="0">
                        <a:lnSpc>
                          <a:spcPct val="107000"/>
                        </a:lnSpc>
                        <a:spcBef>
                          <a:spcPts val="0"/>
                        </a:spcBef>
                        <a:spcAft>
                          <a:spcPts val="0"/>
                        </a:spcAft>
                        <a:buNone/>
                      </a:pPr>
                      <a:r>
                        <a:rPr lang="en-GB" sz="1200">
                          <a:latin typeface="Comic Sans MS"/>
                          <a:ea typeface="Comic Sans MS"/>
                          <a:cs typeface="Comic Sans MS"/>
                          <a:sym typeface="Comic Sans MS"/>
                        </a:rPr>
                        <a:t>i</a:t>
                      </a:r>
                      <a:endParaRPr sz="1200">
                        <a:latin typeface="Comic Sans MS"/>
                        <a:ea typeface="Comic Sans MS"/>
                        <a:cs typeface="Comic Sans MS"/>
                        <a:sym typeface="Comic Sans MS"/>
                      </a:endParaRPr>
                    </a:p>
                  </a:txBody>
                  <a:tcPr marL="64225" marR="6422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lt1"/>
                    </a:solidFill>
                  </a:tcPr>
                </a:tc>
                <a:tc>
                  <a:txBody>
                    <a:bodyPr/>
                    <a:lstStyle/>
                    <a:p>
                      <a:pPr marL="0" marR="0" lvl="0" indent="0" algn="l" rtl="0">
                        <a:lnSpc>
                          <a:spcPct val="107000"/>
                        </a:lnSpc>
                        <a:spcBef>
                          <a:spcPts val="0"/>
                        </a:spcBef>
                        <a:spcAft>
                          <a:spcPts val="0"/>
                        </a:spcAft>
                        <a:buNone/>
                      </a:pPr>
                      <a:r>
                        <a:rPr lang="en-GB" sz="1200">
                          <a:latin typeface="Comic Sans MS"/>
                          <a:ea typeface="Comic Sans MS"/>
                          <a:cs typeface="Comic Sans MS"/>
                          <a:sym typeface="Comic Sans MS"/>
                        </a:rPr>
                        <a:t>h</a:t>
                      </a:r>
                      <a:endParaRPr/>
                    </a:p>
                  </a:txBody>
                  <a:tcPr marL="64225" marR="6422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r h="314900">
                <a:tc>
                  <a:txBody>
                    <a:bodyPr/>
                    <a:lstStyle/>
                    <a:p>
                      <a:pPr marL="0" marR="0" lvl="0" indent="0" algn="l" rtl="0">
                        <a:lnSpc>
                          <a:spcPct val="107000"/>
                        </a:lnSpc>
                        <a:spcBef>
                          <a:spcPts val="0"/>
                        </a:spcBef>
                        <a:spcAft>
                          <a:spcPts val="0"/>
                        </a:spcAft>
                        <a:buNone/>
                      </a:pPr>
                      <a:r>
                        <a:rPr lang="en-GB" sz="1200">
                          <a:latin typeface="Comic Sans MS"/>
                          <a:ea typeface="Comic Sans MS"/>
                          <a:cs typeface="Comic Sans MS"/>
                          <a:sym typeface="Comic Sans MS"/>
                        </a:rPr>
                        <a:t>v</a:t>
                      </a:r>
                      <a:endParaRPr/>
                    </a:p>
                  </a:txBody>
                  <a:tcPr marL="64225" marR="6422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lt1"/>
                    </a:solidFill>
                  </a:tcPr>
                </a:tc>
                <a:tc>
                  <a:txBody>
                    <a:bodyPr/>
                    <a:lstStyle/>
                    <a:p>
                      <a:pPr marL="0" marR="0" lvl="0" indent="0" algn="l" rtl="0">
                        <a:lnSpc>
                          <a:spcPct val="107000"/>
                        </a:lnSpc>
                        <a:spcBef>
                          <a:spcPts val="0"/>
                        </a:spcBef>
                        <a:spcAft>
                          <a:spcPts val="0"/>
                        </a:spcAft>
                        <a:buNone/>
                      </a:pPr>
                      <a:r>
                        <a:rPr lang="en-GB" sz="1200">
                          <a:latin typeface="Comic Sans MS"/>
                          <a:ea typeface="Comic Sans MS"/>
                          <a:cs typeface="Comic Sans MS"/>
                          <a:sym typeface="Comic Sans MS"/>
                        </a:rPr>
                        <a:t>c</a:t>
                      </a:r>
                      <a:endParaRPr/>
                    </a:p>
                  </a:txBody>
                  <a:tcPr marL="64225" marR="6422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lt1"/>
                    </a:solidFill>
                  </a:tcPr>
                </a:tc>
                <a:tc>
                  <a:txBody>
                    <a:bodyPr/>
                    <a:lstStyle/>
                    <a:p>
                      <a:pPr marL="0" marR="0" lvl="0" indent="0" algn="l" rtl="0">
                        <a:lnSpc>
                          <a:spcPct val="107000"/>
                        </a:lnSpc>
                        <a:spcBef>
                          <a:spcPts val="0"/>
                        </a:spcBef>
                        <a:spcAft>
                          <a:spcPts val="0"/>
                        </a:spcAft>
                        <a:buNone/>
                      </a:pPr>
                      <a:r>
                        <a:rPr lang="en-GB" sz="1200">
                          <a:latin typeface="Comic Sans MS"/>
                          <a:ea typeface="Comic Sans MS"/>
                          <a:cs typeface="Comic Sans MS"/>
                          <a:sym typeface="Comic Sans MS"/>
                        </a:rPr>
                        <a:t>B</a:t>
                      </a:r>
                      <a:endParaRPr/>
                    </a:p>
                  </a:txBody>
                  <a:tcPr marL="64225" marR="6422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lt1"/>
                    </a:solidFill>
                  </a:tcPr>
                </a:tc>
                <a:tc>
                  <a:txBody>
                    <a:bodyPr/>
                    <a:lstStyle/>
                    <a:p>
                      <a:pPr marL="0" marR="0" lvl="0" indent="0" algn="l" rtl="0">
                        <a:lnSpc>
                          <a:spcPct val="107000"/>
                        </a:lnSpc>
                        <a:spcBef>
                          <a:spcPts val="0"/>
                        </a:spcBef>
                        <a:spcAft>
                          <a:spcPts val="0"/>
                        </a:spcAft>
                        <a:buNone/>
                      </a:pPr>
                      <a:r>
                        <a:rPr lang="en-GB" sz="1200">
                          <a:latin typeface="Comic Sans MS"/>
                          <a:ea typeface="Comic Sans MS"/>
                          <a:cs typeface="Comic Sans MS"/>
                          <a:sym typeface="Comic Sans MS"/>
                        </a:rPr>
                        <a:t>g</a:t>
                      </a:r>
                      <a:endParaRPr/>
                    </a:p>
                  </a:txBody>
                  <a:tcPr marL="64225" marR="6422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5"/>
                  </a:ext>
                </a:extLst>
              </a:tr>
              <a:tr h="314900">
                <a:tc>
                  <a:txBody>
                    <a:bodyPr/>
                    <a:lstStyle/>
                    <a:p>
                      <a:pPr marL="0" marR="0" lvl="0" indent="0" algn="l" rtl="0">
                        <a:lnSpc>
                          <a:spcPct val="107000"/>
                        </a:lnSpc>
                        <a:spcBef>
                          <a:spcPts val="0"/>
                        </a:spcBef>
                        <a:spcAft>
                          <a:spcPts val="0"/>
                        </a:spcAft>
                        <a:buNone/>
                      </a:pPr>
                      <a:r>
                        <a:rPr lang="en-GB" sz="1200">
                          <a:latin typeface="Comic Sans MS"/>
                          <a:ea typeface="Comic Sans MS"/>
                          <a:cs typeface="Comic Sans MS"/>
                          <a:sym typeface="Comic Sans MS"/>
                        </a:rPr>
                        <a:t>u</a:t>
                      </a:r>
                      <a:endParaRPr/>
                    </a:p>
                  </a:txBody>
                  <a:tcPr marL="64225" marR="6422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lt1"/>
                    </a:solidFill>
                  </a:tcPr>
                </a:tc>
                <a:tc>
                  <a:txBody>
                    <a:bodyPr/>
                    <a:lstStyle/>
                    <a:p>
                      <a:pPr marL="0" marR="0" lvl="0" indent="0" algn="l" rtl="0">
                        <a:lnSpc>
                          <a:spcPct val="107000"/>
                        </a:lnSpc>
                        <a:spcBef>
                          <a:spcPts val="0"/>
                        </a:spcBef>
                        <a:spcAft>
                          <a:spcPts val="0"/>
                        </a:spcAft>
                        <a:buNone/>
                      </a:pPr>
                      <a:r>
                        <a:rPr lang="en-GB" sz="1200">
                          <a:latin typeface="Comic Sans MS"/>
                          <a:ea typeface="Comic Sans MS"/>
                          <a:cs typeface="Comic Sans MS"/>
                          <a:sym typeface="Comic Sans MS"/>
                        </a:rPr>
                        <a:t>n</a:t>
                      </a:r>
                      <a:endParaRPr/>
                    </a:p>
                  </a:txBody>
                  <a:tcPr marL="64225" marR="6422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lt1"/>
                    </a:solidFill>
                  </a:tcPr>
                </a:tc>
                <a:tc>
                  <a:txBody>
                    <a:bodyPr/>
                    <a:lstStyle/>
                    <a:p>
                      <a:pPr marL="0" marR="0" lvl="0" indent="0" algn="l" rtl="0">
                        <a:lnSpc>
                          <a:spcPct val="107000"/>
                        </a:lnSpc>
                        <a:spcBef>
                          <a:spcPts val="0"/>
                        </a:spcBef>
                        <a:spcAft>
                          <a:spcPts val="0"/>
                        </a:spcAft>
                        <a:buNone/>
                      </a:pPr>
                      <a:r>
                        <a:rPr lang="en-GB" sz="1200">
                          <a:latin typeface="Comic Sans MS"/>
                          <a:ea typeface="Comic Sans MS"/>
                          <a:cs typeface="Comic Sans MS"/>
                          <a:sym typeface="Comic Sans MS"/>
                        </a:rPr>
                        <a:t>F</a:t>
                      </a:r>
                      <a:endParaRPr/>
                    </a:p>
                  </a:txBody>
                  <a:tcPr marL="64225" marR="6422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lt1"/>
                    </a:solidFill>
                  </a:tcPr>
                </a:tc>
                <a:tc>
                  <a:txBody>
                    <a:bodyPr/>
                    <a:lstStyle/>
                    <a:p>
                      <a:pPr marL="0" marR="0" lvl="0" indent="0" algn="l" rtl="0">
                        <a:lnSpc>
                          <a:spcPct val="107000"/>
                        </a:lnSpc>
                        <a:spcBef>
                          <a:spcPts val="0"/>
                        </a:spcBef>
                        <a:spcAft>
                          <a:spcPts val="0"/>
                        </a:spcAft>
                        <a:buNone/>
                      </a:pPr>
                      <a:r>
                        <a:rPr lang="en-GB" sz="1200">
                          <a:latin typeface="Comic Sans MS"/>
                          <a:ea typeface="Comic Sans MS"/>
                          <a:cs typeface="Comic Sans MS"/>
                          <a:sym typeface="Comic Sans MS"/>
                        </a:rPr>
                        <a:t>g</a:t>
                      </a:r>
                      <a:endParaRPr/>
                    </a:p>
                  </a:txBody>
                  <a:tcPr marL="64225" marR="6422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6"/>
                  </a:ext>
                </a:extLst>
              </a:tr>
            </a:tbl>
          </a:graphicData>
        </a:graphic>
      </p:graphicFrame>
      <p:graphicFrame>
        <p:nvGraphicFramePr>
          <p:cNvPr id="468" name="Google Shape;468;p49"/>
          <p:cNvGraphicFramePr/>
          <p:nvPr/>
        </p:nvGraphicFramePr>
        <p:xfrm>
          <a:off x="253670" y="3878826"/>
          <a:ext cx="3000000" cy="3000000"/>
        </p:xfrm>
        <a:graphic>
          <a:graphicData uri="http://schemas.openxmlformats.org/drawingml/2006/table">
            <a:tbl>
              <a:tblPr>
                <a:noFill/>
                <a:tableStyleId>{A09FE9B4-36D8-492A-BFEF-522EEB8625BE}</a:tableStyleId>
              </a:tblPr>
              <a:tblGrid>
                <a:gridCol w="1389300">
                  <a:extLst>
                    <a:ext uri="{9D8B030D-6E8A-4147-A177-3AD203B41FA5}">
                      <a16:colId xmlns:a16="http://schemas.microsoft.com/office/drawing/2014/main" val="20000"/>
                    </a:ext>
                  </a:extLst>
                </a:gridCol>
                <a:gridCol w="1389300">
                  <a:extLst>
                    <a:ext uri="{9D8B030D-6E8A-4147-A177-3AD203B41FA5}">
                      <a16:colId xmlns:a16="http://schemas.microsoft.com/office/drawing/2014/main" val="20001"/>
                    </a:ext>
                  </a:extLst>
                </a:gridCol>
                <a:gridCol w="1389300">
                  <a:extLst>
                    <a:ext uri="{9D8B030D-6E8A-4147-A177-3AD203B41FA5}">
                      <a16:colId xmlns:a16="http://schemas.microsoft.com/office/drawing/2014/main" val="20002"/>
                    </a:ext>
                  </a:extLst>
                </a:gridCol>
                <a:gridCol w="1389300">
                  <a:extLst>
                    <a:ext uri="{9D8B030D-6E8A-4147-A177-3AD203B41FA5}">
                      <a16:colId xmlns:a16="http://schemas.microsoft.com/office/drawing/2014/main" val="20003"/>
                    </a:ext>
                  </a:extLst>
                </a:gridCol>
              </a:tblGrid>
              <a:tr h="507575">
                <a:tc gridSpan="4">
                  <a:txBody>
                    <a:bodyPr/>
                    <a:lstStyle/>
                    <a:p>
                      <a:pPr marL="0" marR="0" lvl="0" indent="0" algn="l" rtl="0">
                        <a:lnSpc>
                          <a:spcPct val="107000"/>
                        </a:lnSpc>
                        <a:spcBef>
                          <a:spcPts val="0"/>
                        </a:spcBef>
                        <a:spcAft>
                          <a:spcPts val="0"/>
                        </a:spcAft>
                        <a:buNone/>
                      </a:pPr>
                      <a:r>
                        <a:rPr lang="en-GB" sz="1400">
                          <a:latin typeface="Comic Sans MS"/>
                          <a:ea typeface="Comic Sans MS"/>
                          <a:cs typeface="Comic Sans MS"/>
                          <a:sym typeface="Comic Sans MS"/>
                        </a:rPr>
                        <a:t>At the moment, I haven‘t got a favourite singer, but my favourite band is called „die Gurus“. I like to listen to them because they are full of energy and original.</a:t>
                      </a:r>
                      <a:endParaRPr sz="1400">
                        <a:latin typeface="Comic Sans MS"/>
                        <a:ea typeface="Comic Sans MS"/>
                        <a:cs typeface="Comic Sans MS"/>
                        <a:sym typeface="Comic Sans MS"/>
                      </a:endParaRPr>
                    </a:p>
                  </a:txBody>
                  <a:tcPr marL="64225" marR="6422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lt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13600">
                <a:tc>
                  <a:txBody>
                    <a:bodyPr/>
                    <a:lstStyle/>
                    <a:p>
                      <a:pPr marL="0" marR="0" lvl="0" indent="0" algn="l" rtl="0">
                        <a:lnSpc>
                          <a:spcPct val="107000"/>
                        </a:lnSpc>
                        <a:spcBef>
                          <a:spcPts val="0"/>
                        </a:spcBef>
                        <a:spcAft>
                          <a:spcPts val="0"/>
                        </a:spcAft>
                        <a:buNone/>
                      </a:pPr>
                      <a:r>
                        <a:rPr lang="en-GB" sz="1200">
                          <a:latin typeface="Comic Sans MS"/>
                          <a:ea typeface="Comic Sans MS"/>
                          <a:cs typeface="Comic Sans MS"/>
                          <a:sym typeface="Comic Sans MS"/>
                        </a:rPr>
                        <a:t>I</a:t>
                      </a:r>
                      <a:endParaRPr/>
                    </a:p>
                  </a:txBody>
                  <a:tcPr marL="64225" marR="6422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lt1"/>
                    </a:solidFill>
                  </a:tcPr>
                </a:tc>
                <a:tc>
                  <a:txBody>
                    <a:bodyPr/>
                    <a:lstStyle/>
                    <a:p>
                      <a:pPr marL="0" marR="0" lvl="0" indent="0" algn="l" rtl="0">
                        <a:lnSpc>
                          <a:spcPct val="107000"/>
                        </a:lnSpc>
                        <a:spcBef>
                          <a:spcPts val="0"/>
                        </a:spcBef>
                        <a:spcAft>
                          <a:spcPts val="0"/>
                        </a:spcAft>
                        <a:buNone/>
                      </a:pPr>
                      <a:r>
                        <a:rPr lang="en-GB" sz="1200">
                          <a:latin typeface="Comic Sans MS"/>
                          <a:ea typeface="Comic Sans MS"/>
                          <a:cs typeface="Comic Sans MS"/>
                          <a:sym typeface="Comic Sans MS"/>
                        </a:rPr>
                        <a:t>h</a:t>
                      </a:r>
                      <a:endParaRPr/>
                    </a:p>
                  </a:txBody>
                  <a:tcPr marL="64225" marR="6422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lt1"/>
                    </a:solidFill>
                  </a:tcPr>
                </a:tc>
                <a:tc>
                  <a:txBody>
                    <a:bodyPr/>
                    <a:lstStyle/>
                    <a:p>
                      <a:pPr marL="0" marR="0" lvl="0" indent="0" algn="l" rtl="0">
                        <a:lnSpc>
                          <a:spcPct val="107000"/>
                        </a:lnSpc>
                        <a:spcBef>
                          <a:spcPts val="0"/>
                        </a:spcBef>
                        <a:spcAft>
                          <a:spcPts val="0"/>
                        </a:spcAft>
                        <a:buNone/>
                      </a:pPr>
                      <a:r>
                        <a:rPr lang="en-GB" sz="1200">
                          <a:latin typeface="Comic Sans MS"/>
                          <a:ea typeface="Comic Sans MS"/>
                          <a:cs typeface="Comic Sans MS"/>
                          <a:sym typeface="Comic Sans MS"/>
                        </a:rPr>
                        <a:t>m</a:t>
                      </a:r>
                      <a:endParaRPr/>
                    </a:p>
                  </a:txBody>
                  <a:tcPr marL="64225" marR="6422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lt1"/>
                    </a:solidFill>
                  </a:tcPr>
                </a:tc>
                <a:tc>
                  <a:txBody>
                    <a:bodyPr/>
                    <a:lstStyle/>
                    <a:p>
                      <a:pPr marL="0" marR="0" lvl="0" indent="0" algn="l" rtl="0">
                        <a:lnSpc>
                          <a:spcPct val="107000"/>
                        </a:lnSpc>
                        <a:spcBef>
                          <a:spcPts val="0"/>
                        </a:spcBef>
                        <a:spcAft>
                          <a:spcPts val="0"/>
                        </a:spcAft>
                        <a:buNone/>
                      </a:pPr>
                      <a:r>
                        <a:rPr lang="en-GB" sz="1200">
                          <a:latin typeface="Comic Sans MS"/>
                          <a:ea typeface="Comic Sans MS"/>
                          <a:cs typeface="Comic Sans MS"/>
                          <a:sym typeface="Comic Sans MS"/>
                        </a:rPr>
                        <a:t>k</a:t>
                      </a:r>
                      <a:endParaRPr/>
                    </a:p>
                  </a:txBody>
                  <a:tcPr marL="64225" marR="6422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313600">
                <a:tc>
                  <a:txBody>
                    <a:bodyPr/>
                    <a:lstStyle/>
                    <a:p>
                      <a:pPr marL="0" marR="0" lvl="0" indent="0" algn="l" rtl="0">
                        <a:lnSpc>
                          <a:spcPct val="107000"/>
                        </a:lnSpc>
                        <a:spcBef>
                          <a:spcPts val="0"/>
                        </a:spcBef>
                        <a:spcAft>
                          <a:spcPts val="0"/>
                        </a:spcAft>
                        <a:buNone/>
                      </a:pPr>
                      <a:r>
                        <a:rPr lang="en-GB" sz="1200">
                          <a:latin typeface="Comic Sans MS"/>
                          <a:ea typeface="Comic Sans MS"/>
                          <a:cs typeface="Comic Sans MS"/>
                          <a:sym typeface="Comic Sans MS"/>
                        </a:rPr>
                        <a:t>L</a:t>
                      </a:r>
                      <a:endParaRPr/>
                    </a:p>
                  </a:txBody>
                  <a:tcPr marL="64225" marR="6422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lt1"/>
                    </a:solidFill>
                  </a:tcPr>
                </a:tc>
                <a:tc>
                  <a:txBody>
                    <a:bodyPr/>
                    <a:lstStyle/>
                    <a:p>
                      <a:pPr marL="0" marR="0" lvl="0" indent="0" algn="l" rtl="0">
                        <a:lnSpc>
                          <a:spcPct val="107000"/>
                        </a:lnSpc>
                        <a:spcBef>
                          <a:spcPts val="0"/>
                        </a:spcBef>
                        <a:spcAft>
                          <a:spcPts val="0"/>
                        </a:spcAft>
                        <a:buNone/>
                      </a:pPr>
                      <a:r>
                        <a:rPr lang="en-GB" sz="1200">
                          <a:latin typeface="Comic Sans MS"/>
                          <a:ea typeface="Comic Sans MS"/>
                          <a:cs typeface="Comic Sans MS"/>
                          <a:sym typeface="Comic Sans MS"/>
                        </a:rPr>
                        <a:t>a</a:t>
                      </a:r>
                      <a:endParaRPr/>
                    </a:p>
                  </a:txBody>
                  <a:tcPr marL="64225" marR="6422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lt1"/>
                    </a:solidFill>
                  </a:tcPr>
                </a:tc>
                <a:tc>
                  <a:txBody>
                    <a:bodyPr/>
                    <a:lstStyle/>
                    <a:p>
                      <a:pPr marL="0" marR="0" lvl="0" indent="0" algn="l" rtl="0">
                        <a:lnSpc>
                          <a:spcPct val="107000"/>
                        </a:lnSpc>
                        <a:spcBef>
                          <a:spcPts val="0"/>
                        </a:spcBef>
                        <a:spcAft>
                          <a:spcPts val="0"/>
                        </a:spcAft>
                        <a:buNone/>
                      </a:pPr>
                      <a:r>
                        <a:rPr lang="en-GB" sz="1200">
                          <a:latin typeface="Comic Sans MS"/>
                          <a:ea typeface="Comic Sans MS"/>
                          <a:cs typeface="Comic Sans MS"/>
                          <a:sym typeface="Comic Sans MS"/>
                        </a:rPr>
                        <a:t>m</a:t>
                      </a:r>
                      <a:endParaRPr/>
                    </a:p>
                  </a:txBody>
                  <a:tcPr marL="64225" marR="6422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lt1"/>
                    </a:solidFill>
                  </a:tcPr>
                </a:tc>
                <a:tc>
                  <a:txBody>
                    <a:bodyPr/>
                    <a:lstStyle/>
                    <a:p>
                      <a:pPr marL="0" marR="0" lvl="0" indent="0" algn="l" rtl="0">
                        <a:lnSpc>
                          <a:spcPct val="107000"/>
                        </a:lnSpc>
                        <a:spcBef>
                          <a:spcPts val="0"/>
                        </a:spcBef>
                        <a:spcAft>
                          <a:spcPts val="0"/>
                        </a:spcAft>
                        <a:buNone/>
                      </a:pPr>
                      <a:r>
                        <a:rPr lang="en-GB" sz="1200">
                          <a:latin typeface="Comic Sans MS"/>
                          <a:ea typeface="Comic Sans MS"/>
                          <a:cs typeface="Comic Sans MS"/>
                          <a:sym typeface="Comic Sans MS"/>
                        </a:rPr>
                        <a:t>L</a:t>
                      </a:r>
                      <a:endParaRPr/>
                    </a:p>
                  </a:txBody>
                  <a:tcPr marL="64225" marR="6422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313600">
                <a:tc>
                  <a:txBody>
                    <a:bodyPr/>
                    <a:lstStyle/>
                    <a:p>
                      <a:pPr marL="0" marR="0" lvl="0" indent="0" algn="l" rtl="0">
                        <a:lnSpc>
                          <a:spcPct val="107000"/>
                        </a:lnSpc>
                        <a:spcBef>
                          <a:spcPts val="0"/>
                        </a:spcBef>
                        <a:spcAft>
                          <a:spcPts val="0"/>
                        </a:spcAft>
                        <a:buNone/>
                      </a:pPr>
                      <a:r>
                        <a:rPr lang="en-GB" sz="1200">
                          <a:latin typeface="Comic Sans MS"/>
                          <a:ea typeface="Comic Sans MS"/>
                          <a:cs typeface="Comic Sans MS"/>
                          <a:sym typeface="Comic Sans MS"/>
                        </a:rPr>
                        <a:t>h</a:t>
                      </a:r>
                      <a:endParaRPr/>
                    </a:p>
                  </a:txBody>
                  <a:tcPr marL="64225" marR="6422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lt1"/>
                    </a:solidFill>
                  </a:tcPr>
                </a:tc>
                <a:tc>
                  <a:txBody>
                    <a:bodyPr/>
                    <a:lstStyle/>
                    <a:p>
                      <a:pPr marL="0" marR="0" lvl="0" indent="0" algn="l" rtl="0">
                        <a:lnSpc>
                          <a:spcPct val="107000"/>
                        </a:lnSpc>
                        <a:spcBef>
                          <a:spcPts val="0"/>
                        </a:spcBef>
                        <a:spcAft>
                          <a:spcPts val="0"/>
                        </a:spcAft>
                        <a:buNone/>
                      </a:pPr>
                      <a:r>
                        <a:rPr lang="en-GB" sz="1200">
                          <a:latin typeface="Comic Sans MS"/>
                          <a:ea typeface="Comic Sans MS"/>
                          <a:cs typeface="Comic Sans MS"/>
                          <a:sym typeface="Comic Sans MS"/>
                        </a:rPr>
                        <a:t>d</a:t>
                      </a:r>
                      <a:endParaRPr/>
                    </a:p>
                  </a:txBody>
                  <a:tcPr marL="64225" marR="6422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lt1"/>
                    </a:solidFill>
                  </a:tcPr>
                </a:tc>
                <a:tc>
                  <a:txBody>
                    <a:bodyPr/>
                    <a:lstStyle/>
                    <a:p>
                      <a:pPr marL="0" marR="0" lvl="0" indent="0" algn="l" rtl="0">
                        <a:lnSpc>
                          <a:spcPct val="107000"/>
                        </a:lnSpc>
                        <a:spcBef>
                          <a:spcPts val="0"/>
                        </a:spcBef>
                        <a:spcAft>
                          <a:spcPts val="0"/>
                        </a:spcAft>
                        <a:buNone/>
                      </a:pPr>
                      <a:r>
                        <a:rPr lang="en-GB" sz="1200">
                          <a:latin typeface="Comic Sans MS"/>
                          <a:ea typeface="Comic Sans MS"/>
                          <a:cs typeface="Comic Sans MS"/>
                          <a:sym typeface="Comic Sans MS"/>
                        </a:rPr>
                        <a:t>G</a:t>
                      </a:r>
                      <a:endParaRPr/>
                    </a:p>
                  </a:txBody>
                  <a:tcPr marL="64225" marR="6422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lt1"/>
                    </a:solidFill>
                  </a:tcPr>
                </a:tc>
                <a:tc>
                  <a:txBody>
                    <a:bodyPr/>
                    <a:lstStyle/>
                    <a:p>
                      <a:pPr marL="0" marR="0" lvl="0" indent="0" algn="l" rtl="0">
                        <a:lnSpc>
                          <a:spcPct val="107000"/>
                        </a:lnSpc>
                        <a:spcBef>
                          <a:spcPts val="0"/>
                        </a:spcBef>
                        <a:spcAft>
                          <a:spcPts val="0"/>
                        </a:spcAft>
                        <a:buNone/>
                      </a:pPr>
                      <a:r>
                        <a:rPr lang="en-GB" sz="1200">
                          <a:latin typeface="Comic Sans MS"/>
                          <a:ea typeface="Comic Sans MS"/>
                          <a:cs typeface="Comic Sans MS"/>
                          <a:sym typeface="Comic Sans MS"/>
                        </a:rPr>
                        <a:t>I</a:t>
                      </a:r>
                      <a:endParaRPr/>
                    </a:p>
                  </a:txBody>
                  <a:tcPr marL="64225" marR="6422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313600">
                <a:tc>
                  <a:txBody>
                    <a:bodyPr/>
                    <a:lstStyle/>
                    <a:p>
                      <a:pPr marL="0" marR="0" lvl="0" indent="0" algn="l" rtl="0">
                        <a:lnSpc>
                          <a:spcPct val="107000"/>
                        </a:lnSpc>
                        <a:spcBef>
                          <a:spcPts val="0"/>
                        </a:spcBef>
                        <a:spcAft>
                          <a:spcPts val="0"/>
                        </a:spcAft>
                        <a:buNone/>
                      </a:pPr>
                      <a:r>
                        <a:rPr lang="en-GB" sz="1200">
                          <a:latin typeface="Comic Sans MS"/>
                          <a:ea typeface="Comic Sans MS"/>
                          <a:cs typeface="Comic Sans MS"/>
                          <a:sym typeface="Comic Sans MS"/>
                        </a:rPr>
                        <a:t>h</a:t>
                      </a:r>
                      <a:endParaRPr/>
                    </a:p>
                  </a:txBody>
                  <a:tcPr marL="64225" marR="6422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lt1"/>
                    </a:solidFill>
                  </a:tcPr>
                </a:tc>
                <a:tc>
                  <a:txBody>
                    <a:bodyPr/>
                    <a:lstStyle/>
                    <a:p>
                      <a:pPr marL="0" marR="0" lvl="0" indent="0" algn="l" rtl="0">
                        <a:lnSpc>
                          <a:spcPct val="107000"/>
                        </a:lnSpc>
                        <a:spcBef>
                          <a:spcPts val="0"/>
                        </a:spcBef>
                        <a:spcAft>
                          <a:spcPts val="0"/>
                        </a:spcAft>
                        <a:buNone/>
                      </a:pPr>
                      <a:r>
                        <a:rPr lang="en-GB" sz="1200">
                          <a:latin typeface="Comic Sans MS"/>
                          <a:ea typeface="Comic Sans MS"/>
                          <a:cs typeface="Comic Sans MS"/>
                          <a:sym typeface="Comic Sans MS"/>
                        </a:rPr>
                        <a:t>s</a:t>
                      </a:r>
                      <a:endParaRPr/>
                    </a:p>
                  </a:txBody>
                  <a:tcPr marL="64225" marR="6422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lt1"/>
                    </a:solidFill>
                  </a:tcPr>
                </a:tc>
                <a:tc>
                  <a:txBody>
                    <a:bodyPr/>
                    <a:lstStyle/>
                    <a:p>
                      <a:pPr marL="0" marR="0" lvl="0" indent="0" algn="l" rtl="0">
                        <a:lnSpc>
                          <a:spcPct val="107000"/>
                        </a:lnSpc>
                        <a:spcBef>
                          <a:spcPts val="0"/>
                        </a:spcBef>
                        <a:spcAft>
                          <a:spcPts val="0"/>
                        </a:spcAft>
                        <a:buNone/>
                      </a:pPr>
                      <a:r>
                        <a:rPr lang="en-GB" sz="1200">
                          <a:latin typeface="Comic Sans MS"/>
                          <a:ea typeface="Comic Sans MS"/>
                          <a:cs typeface="Comic Sans MS"/>
                          <a:sym typeface="Comic Sans MS"/>
                        </a:rPr>
                        <a:t>g</a:t>
                      </a:r>
                      <a:endParaRPr/>
                    </a:p>
                  </a:txBody>
                  <a:tcPr marL="64225" marR="6422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lt1"/>
                    </a:solidFill>
                  </a:tcPr>
                </a:tc>
                <a:tc>
                  <a:txBody>
                    <a:bodyPr/>
                    <a:lstStyle/>
                    <a:p>
                      <a:pPr marL="0" marR="0" lvl="0" indent="0" algn="l" rtl="0">
                        <a:lnSpc>
                          <a:spcPct val="107000"/>
                        </a:lnSpc>
                        <a:spcBef>
                          <a:spcPts val="0"/>
                        </a:spcBef>
                        <a:spcAft>
                          <a:spcPts val="0"/>
                        </a:spcAft>
                        <a:buNone/>
                      </a:pPr>
                      <a:r>
                        <a:rPr lang="en-GB" sz="1200">
                          <a:latin typeface="Comic Sans MS"/>
                          <a:ea typeface="Comic Sans MS"/>
                          <a:cs typeface="Comic Sans MS"/>
                          <a:sym typeface="Comic Sans MS"/>
                        </a:rPr>
                        <a:t>w</a:t>
                      </a:r>
                      <a:endParaRPr/>
                    </a:p>
                  </a:txBody>
                  <a:tcPr marL="64225" marR="6422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r h="313600">
                <a:tc>
                  <a:txBody>
                    <a:bodyPr/>
                    <a:lstStyle/>
                    <a:p>
                      <a:pPr marL="0" marR="0" lvl="0" indent="0" algn="l" rtl="0">
                        <a:lnSpc>
                          <a:spcPct val="107000"/>
                        </a:lnSpc>
                        <a:spcBef>
                          <a:spcPts val="0"/>
                        </a:spcBef>
                        <a:spcAft>
                          <a:spcPts val="0"/>
                        </a:spcAft>
                        <a:buNone/>
                      </a:pPr>
                      <a:r>
                        <a:rPr lang="en-GB" sz="1200">
                          <a:latin typeface="Comic Sans MS"/>
                          <a:ea typeface="Comic Sans MS"/>
                          <a:cs typeface="Comic Sans MS"/>
                          <a:sym typeface="Comic Sans MS"/>
                        </a:rPr>
                        <a:t>s</a:t>
                      </a:r>
                      <a:endParaRPr/>
                    </a:p>
                  </a:txBody>
                  <a:tcPr marL="64225" marR="6422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lt1"/>
                    </a:solidFill>
                  </a:tcPr>
                </a:tc>
                <a:tc>
                  <a:txBody>
                    <a:bodyPr/>
                    <a:lstStyle/>
                    <a:p>
                      <a:pPr marL="0" marR="0" lvl="0" indent="0" algn="l" rtl="0">
                        <a:lnSpc>
                          <a:spcPct val="107000"/>
                        </a:lnSpc>
                        <a:spcBef>
                          <a:spcPts val="0"/>
                        </a:spcBef>
                        <a:spcAft>
                          <a:spcPts val="0"/>
                        </a:spcAft>
                        <a:buNone/>
                      </a:pPr>
                      <a:r>
                        <a:rPr lang="en-GB" sz="1200">
                          <a:latin typeface="Comic Sans MS"/>
                          <a:ea typeface="Comic Sans MS"/>
                          <a:cs typeface="Comic Sans MS"/>
                          <a:sym typeface="Comic Sans MS"/>
                        </a:rPr>
                        <a:t>e</a:t>
                      </a:r>
                      <a:endParaRPr/>
                    </a:p>
                  </a:txBody>
                  <a:tcPr marL="64225" marR="6422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lt1"/>
                    </a:solidFill>
                  </a:tcPr>
                </a:tc>
                <a:tc>
                  <a:txBody>
                    <a:bodyPr/>
                    <a:lstStyle/>
                    <a:p>
                      <a:pPr marL="0" marR="0" lvl="0" indent="0" algn="l" rtl="0">
                        <a:lnSpc>
                          <a:spcPct val="107000"/>
                        </a:lnSpc>
                        <a:spcBef>
                          <a:spcPts val="0"/>
                        </a:spcBef>
                        <a:spcAft>
                          <a:spcPts val="0"/>
                        </a:spcAft>
                        <a:buNone/>
                      </a:pPr>
                      <a:r>
                        <a:rPr lang="en-GB" sz="1200">
                          <a:latin typeface="Comic Sans MS"/>
                          <a:ea typeface="Comic Sans MS"/>
                          <a:cs typeface="Comic Sans MS"/>
                          <a:sym typeface="Comic Sans MS"/>
                        </a:rPr>
                        <a:t>u</a:t>
                      </a:r>
                      <a:endParaRPr/>
                    </a:p>
                  </a:txBody>
                  <a:tcPr marL="64225" marR="6422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lt1"/>
                    </a:solidFill>
                  </a:tcPr>
                </a:tc>
                <a:tc>
                  <a:txBody>
                    <a:bodyPr/>
                    <a:lstStyle/>
                    <a:p>
                      <a:pPr marL="0" marR="0" lvl="0" indent="0" algn="l" rtl="0">
                        <a:lnSpc>
                          <a:spcPct val="107000"/>
                        </a:lnSpc>
                        <a:spcBef>
                          <a:spcPts val="0"/>
                        </a:spcBef>
                        <a:spcAft>
                          <a:spcPts val="0"/>
                        </a:spcAft>
                        <a:buNone/>
                      </a:pPr>
                      <a:r>
                        <a:rPr lang="en-GB" sz="1200">
                          <a:latin typeface="Comic Sans MS"/>
                          <a:ea typeface="Comic Sans MS"/>
                          <a:cs typeface="Comic Sans MS"/>
                          <a:sym typeface="Comic Sans MS"/>
                        </a:rPr>
                        <a:t>o</a:t>
                      </a:r>
                      <a:endParaRPr/>
                    </a:p>
                  </a:txBody>
                  <a:tcPr marL="64225" marR="6422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5"/>
                  </a:ext>
                </a:extLst>
              </a:tr>
              <a:tr h="379975">
                <a:tc>
                  <a:txBody>
                    <a:bodyPr/>
                    <a:lstStyle/>
                    <a:p>
                      <a:pPr marL="0" marR="0" lvl="0" indent="0" algn="l" rtl="0">
                        <a:lnSpc>
                          <a:spcPct val="107000"/>
                        </a:lnSpc>
                        <a:spcBef>
                          <a:spcPts val="0"/>
                        </a:spcBef>
                        <a:spcAft>
                          <a:spcPts val="0"/>
                        </a:spcAft>
                        <a:buNone/>
                      </a:pPr>
                      <a:r>
                        <a:rPr lang="en-GB" sz="1200">
                          <a:latin typeface="Comic Sans MS"/>
                          <a:ea typeface="Comic Sans MS"/>
                          <a:cs typeface="Comic Sans MS"/>
                          <a:sym typeface="Comic Sans MS"/>
                        </a:rPr>
                        <a:t>s</a:t>
                      </a:r>
                      <a:endParaRPr/>
                    </a:p>
                  </a:txBody>
                  <a:tcPr marL="64225" marR="6422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lt1"/>
                    </a:solidFill>
                  </a:tcPr>
                </a:tc>
                <a:tc>
                  <a:txBody>
                    <a:bodyPr/>
                    <a:lstStyle/>
                    <a:p>
                      <a:pPr marL="0" marR="0" lvl="0" indent="0" algn="l" rtl="0">
                        <a:lnSpc>
                          <a:spcPct val="107000"/>
                        </a:lnSpc>
                        <a:spcBef>
                          <a:spcPts val="0"/>
                        </a:spcBef>
                        <a:spcAft>
                          <a:spcPts val="0"/>
                        </a:spcAft>
                        <a:buNone/>
                      </a:pPr>
                      <a:endParaRPr sz="1200">
                        <a:latin typeface="Comic Sans MS"/>
                        <a:ea typeface="Comic Sans MS"/>
                        <a:cs typeface="Comic Sans MS"/>
                        <a:sym typeface="Comic Sans MS"/>
                      </a:endParaRPr>
                    </a:p>
                  </a:txBody>
                  <a:tcPr marL="64225" marR="6422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B3C6E7"/>
                    </a:solidFill>
                  </a:tcPr>
                </a:tc>
                <a:tc>
                  <a:txBody>
                    <a:bodyPr/>
                    <a:lstStyle/>
                    <a:p>
                      <a:pPr marL="0" marR="0" lvl="0" indent="0" algn="l" rtl="0">
                        <a:lnSpc>
                          <a:spcPct val="107000"/>
                        </a:lnSpc>
                        <a:spcBef>
                          <a:spcPts val="0"/>
                        </a:spcBef>
                        <a:spcAft>
                          <a:spcPts val="0"/>
                        </a:spcAft>
                        <a:buNone/>
                      </a:pPr>
                      <a:endParaRPr sz="1200">
                        <a:latin typeface="Comic Sans MS"/>
                        <a:ea typeface="Comic Sans MS"/>
                        <a:cs typeface="Comic Sans MS"/>
                        <a:sym typeface="Comic Sans MS"/>
                      </a:endParaRPr>
                    </a:p>
                  </a:txBody>
                  <a:tcPr marL="64225" marR="6422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B3C6E7"/>
                    </a:solidFill>
                  </a:tcPr>
                </a:tc>
                <a:tc>
                  <a:txBody>
                    <a:bodyPr/>
                    <a:lstStyle/>
                    <a:p>
                      <a:pPr marL="0" marR="0" lvl="0" indent="0" algn="l" rtl="0">
                        <a:lnSpc>
                          <a:spcPct val="107000"/>
                        </a:lnSpc>
                        <a:spcBef>
                          <a:spcPts val="0"/>
                        </a:spcBef>
                        <a:spcAft>
                          <a:spcPts val="0"/>
                        </a:spcAft>
                        <a:buNone/>
                      </a:pPr>
                      <a:endParaRPr sz="1200">
                        <a:latin typeface="Comic Sans MS"/>
                        <a:ea typeface="Comic Sans MS"/>
                        <a:cs typeface="Comic Sans MS"/>
                        <a:sym typeface="Comic Sans MS"/>
                      </a:endParaRPr>
                    </a:p>
                  </a:txBody>
                  <a:tcPr marL="64225" marR="6422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B3C6E7"/>
                    </a:solidFill>
                  </a:tcPr>
                </a:tc>
                <a:extLst>
                  <a:ext uri="{0D108BD9-81ED-4DB2-BD59-A6C34878D82A}">
                    <a16:rowId xmlns:a16="http://schemas.microsoft.com/office/drawing/2014/main" val="10006"/>
                  </a:ext>
                </a:extLst>
              </a:tr>
            </a:tbl>
          </a:graphicData>
        </a:graphic>
      </p:graphicFrame>
      <p:graphicFrame>
        <p:nvGraphicFramePr>
          <p:cNvPr id="469" name="Google Shape;469;p49"/>
          <p:cNvGraphicFramePr/>
          <p:nvPr/>
        </p:nvGraphicFramePr>
        <p:xfrm>
          <a:off x="5951464" y="3878826"/>
          <a:ext cx="3000000" cy="3000000"/>
        </p:xfrm>
        <a:graphic>
          <a:graphicData uri="http://schemas.openxmlformats.org/drawingml/2006/table">
            <a:tbl>
              <a:tblPr>
                <a:noFill/>
                <a:tableStyleId>{A09FE9B4-36D8-492A-BFEF-522EEB8625BE}</a:tableStyleId>
              </a:tblPr>
              <a:tblGrid>
                <a:gridCol w="1389300">
                  <a:extLst>
                    <a:ext uri="{9D8B030D-6E8A-4147-A177-3AD203B41FA5}">
                      <a16:colId xmlns:a16="http://schemas.microsoft.com/office/drawing/2014/main" val="20000"/>
                    </a:ext>
                  </a:extLst>
                </a:gridCol>
                <a:gridCol w="1389300">
                  <a:extLst>
                    <a:ext uri="{9D8B030D-6E8A-4147-A177-3AD203B41FA5}">
                      <a16:colId xmlns:a16="http://schemas.microsoft.com/office/drawing/2014/main" val="20001"/>
                    </a:ext>
                  </a:extLst>
                </a:gridCol>
                <a:gridCol w="1389300">
                  <a:extLst>
                    <a:ext uri="{9D8B030D-6E8A-4147-A177-3AD203B41FA5}">
                      <a16:colId xmlns:a16="http://schemas.microsoft.com/office/drawing/2014/main" val="20002"/>
                    </a:ext>
                  </a:extLst>
                </a:gridCol>
                <a:gridCol w="1389300">
                  <a:extLst>
                    <a:ext uri="{9D8B030D-6E8A-4147-A177-3AD203B41FA5}">
                      <a16:colId xmlns:a16="http://schemas.microsoft.com/office/drawing/2014/main" val="20003"/>
                    </a:ext>
                  </a:extLst>
                </a:gridCol>
              </a:tblGrid>
              <a:tr h="521675">
                <a:tc gridSpan="4">
                  <a:txBody>
                    <a:bodyPr/>
                    <a:lstStyle/>
                    <a:p>
                      <a:pPr marL="0" marR="0" lvl="0" indent="0" algn="l" rtl="0">
                        <a:lnSpc>
                          <a:spcPct val="107000"/>
                        </a:lnSpc>
                        <a:spcBef>
                          <a:spcPts val="0"/>
                        </a:spcBef>
                        <a:spcAft>
                          <a:spcPts val="0"/>
                        </a:spcAft>
                        <a:buNone/>
                      </a:pPr>
                      <a:r>
                        <a:rPr lang="en-GB" sz="1400">
                          <a:latin typeface="Comic Sans MS"/>
                          <a:ea typeface="Comic Sans MS"/>
                          <a:cs typeface="Comic Sans MS"/>
                          <a:sym typeface="Comic Sans MS"/>
                        </a:rPr>
                        <a:t>I have been also playing the guitar for a year. I play once a week in the school and I play now and then in my room.</a:t>
                      </a:r>
                      <a:endParaRPr/>
                    </a:p>
                    <a:p>
                      <a:pPr marL="0" marR="0" lvl="0" indent="0" algn="l" rtl="0">
                        <a:lnSpc>
                          <a:spcPct val="107000"/>
                        </a:lnSpc>
                        <a:spcBef>
                          <a:spcPts val="0"/>
                        </a:spcBef>
                        <a:spcAft>
                          <a:spcPts val="0"/>
                        </a:spcAft>
                        <a:buNone/>
                      </a:pPr>
                      <a:endParaRPr sz="1400">
                        <a:latin typeface="Comic Sans MS"/>
                        <a:ea typeface="Comic Sans MS"/>
                        <a:cs typeface="Comic Sans MS"/>
                        <a:sym typeface="Comic Sans MS"/>
                      </a:endParaRPr>
                    </a:p>
                  </a:txBody>
                  <a:tcPr marL="64225" marR="6422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lt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22325">
                <a:tc>
                  <a:txBody>
                    <a:bodyPr/>
                    <a:lstStyle/>
                    <a:p>
                      <a:pPr marL="0" marR="0" lvl="0" indent="0" algn="l" rtl="0">
                        <a:lnSpc>
                          <a:spcPct val="107000"/>
                        </a:lnSpc>
                        <a:spcBef>
                          <a:spcPts val="0"/>
                        </a:spcBef>
                        <a:spcAft>
                          <a:spcPts val="0"/>
                        </a:spcAft>
                        <a:buNone/>
                      </a:pPr>
                      <a:r>
                        <a:rPr lang="en-GB" sz="1200">
                          <a:latin typeface="Comic Sans MS"/>
                          <a:ea typeface="Comic Sans MS"/>
                          <a:cs typeface="Comic Sans MS"/>
                          <a:sym typeface="Comic Sans MS"/>
                        </a:rPr>
                        <a:t>I</a:t>
                      </a:r>
                      <a:endParaRPr/>
                    </a:p>
                  </a:txBody>
                  <a:tcPr marL="64225" marR="6422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lt1"/>
                    </a:solidFill>
                  </a:tcPr>
                </a:tc>
                <a:tc>
                  <a:txBody>
                    <a:bodyPr/>
                    <a:lstStyle/>
                    <a:p>
                      <a:pPr marL="0" marR="0" lvl="0" indent="0" algn="l" rtl="0">
                        <a:lnSpc>
                          <a:spcPct val="107000"/>
                        </a:lnSpc>
                        <a:spcBef>
                          <a:spcPts val="0"/>
                        </a:spcBef>
                        <a:spcAft>
                          <a:spcPts val="0"/>
                        </a:spcAft>
                        <a:buNone/>
                      </a:pPr>
                      <a:r>
                        <a:rPr lang="en-GB" sz="1200">
                          <a:latin typeface="Comic Sans MS"/>
                          <a:ea typeface="Comic Sans MS"/>
                          <a:cs typeface="Comic Sans MS"/>
                          <a:sym typeface="Comic Sans MS"/>
                        </a:rPr>
                        <a:t>s</a:t>
                      </a:r>
                      <a:endParaRPr/>
                    </a:p>
                  </a:txBody>
                  <a:tcPr marL="64225" marR="6422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lt1"/>
                    </a:solidFill>
                  </a:tcPr>
                </a:tc>
                <a:tc>
                  <a:txBody>
                    <a:bodyPr/>
                    <a:lstStyle/>
                    <a:p>
                      <a:pPr marL="0" marR="0" lvl="0" indent="0" algn="l" rtl="0">
                        <a:lnSpc>
                          <a:spcPct val="107000"/>
                        </a:lnSpc>
                        <a:spcBef>
                          <a:spcPts val="0"/>
                        </a:spcBef>
                        <a:spcAft>
                          <a:spcPts val="0"/>
                        </a:spcAft>
                        <a:buNone/>
                      </a:pPr>
                      <a:r>
                        <a:rPr lang="en-GB" sz="1200">
                          <a:latin typeface="Comic Sans MS"/>
                          <a:ea typeface="Comic Sans MS"/>
                          <a:cs typeface="Comic Sans MS"/>
                          <a:sym typeface="Comic Sans MS"/>
                        </a:rPr>
                        <a:t>a</a:t>
                      </a:r>
                      <a:endParaRPr/>
                    </a:p>
                  </a:txBody>
                  <a:tcPr marL="64225" marR="6422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lt1"/>
                    </a:solidFill>
                  </a:tcPr>
                </a:tc>
                <a:tc>
                  <a:txBody>
                    <a:bodyPr/>
                    <a:lstStyle/>
                    <a:p>
                      <a:pPr marL="0" marR="0" lvl="0" indent="0" algn="l" rtl="0">
                        <a:lnSpc>
                          <a:spcPct val="107000"/>
                        </a:lnSpc>
                        <a:spcBef>
                          <a:spcPts val="0"/>
                        </a:spcBef>
                        <a:spcAft>
                          <a:spcPts val="0"/>
                        </a:spcAft>
                        <a:buNone/>
                      </a:pPr>
                      <a:r>
                        <a:rPr lang="en-GB" sz="1200">
                          <a:latin typeface="Comic Sans MS"/>
                          <a:ea typeface="Comic Sans MS"/>
                          <a:cs typeface="Comic Sans MS"/>
                          <a:sym typeface="Comic Sans MS"/>
                        </a:rPr>
                        <a:t>s</a:t>
                      </a:r>
                      <a:endParaRPr/>
                    </a:p>
                  </a:txBody>
                  <a:tcPr marL="64225" marR="6422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322325">
                <a:tc>
                  <a:txBody>
                    <a:bodyPr/>
                    <a:lstStyle/>
                    <a:p>
                      <a:pPr marL="0" marR="0" lvl="0" indent="0" algn="l" rtl="0">
                        <a:lnSpc>
                          <a:spcPct val="107000"/>
                        </a:lnSpc>
                        <a:spcBef>
                          <a:spcPts val="0"/>
                        </a:spcBef>
                        <a:spcAft>
                          <a:spcPts val="0"/>
                        </a:spcAft>
                        <a:buNone/>
                      </a:pPr>
                      <a:r>
                        <a:rPr lang="en-GB" sz="1200">
                          <a:latin typeface="Comic Sans MS"/>
                          <a:ea typeface="Comic Sans MS"/>
                          <a:cs typeface="Comic Sans MS"/>
                          <a:sym typeface="Comic Sans MS"/>
                        </a:rPr>
                        <a:t>v</a:t>
                      </a:r>
                      <a:endParaRPr/>
                    </a:p>
                  </a:txBody>
                  <a:tcPr marL="64225" marR="6422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lt1"/>
                    </a:solidFill>
                  </a:tcPr>
                </a:tc>
                <a:tc>
                  <a:txBody>
                    <a:bodyPr/>
                    <a:lstStyle/>
                    <a:p>
                      <a:pPr marL="0" marR="0" lvl="0" indent="0" algn="l" rtl="0">
                        <a:lnSpc>
                          <a:spcPct val="107000"/>
                        </a:lnSpc>
                        <a:spcBef>
                          <a:spcPts val="0"/>
                        </a:spcBef>
                        <a:spcAft>
                          <a:spcPts val="0"/>
                        </a:spcAft>
                        <a:buNone/>
                      </a:pPr>
                      <a:r>
                        <a:rPr lang="en-GB" sz="1200">
                          <a:latin typeface="Comic Sans MS"/>
                          <a:ea typeface="Comic Sans MS"/>
                          <a:cs typeface="Comic Sans MS"/>
                          <a:sym typeface="Comic Sans MS"/>
                        </a:rPr>
                        <a:t>J</a:t>
                      </a:r>
                      <a:endParaRPr/>
                    </a:p>
                  </a:txBody>
                  <a:tcPr marL="64225" marR="6422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lt1"/>
                    </a:solidFill>
                  </a:tcPr>
                </a:tc>
                <a:tc>
                  <a:txBody>
                    <a:bodyPr/>
                    <a:lstStyle/>
                    <a:p>
                      <a:pPr marL="0" marR="0" lvl="0" indent="0" algn="l" rtl="0">
                        <a:lnSpc>
                          <a:spcPct val="107000"/>
                        </a:lnSpc>
                        <a:spcBef>
                          <a:spcPts val="0"/>
                        </a:spcBef>
                        <a:spcAft>
                          <a:spcPts val="0"/>
                        </a:spcAft>
                        <a:buNone/>
                      </a:pPr>
                      <a:r>
                        <a:rPr lang="en-GB" sz="1200">
                          <a:latin typeface="Comic Sans MS"/>
                          <a:ea typeface="Comic Sans MS"/>
                          <a:cs typeface="Comic Sans MS"/>
                          <a:sym typeface="Comic Sans MS"/>
                        </a:rPr>
                        <a:t>G</a:t>
                      </a:r>
                      <a:endParaRPr/>
                    </a:p>
                  </a:txBody>
                  <a:tcPr marL="64225" marR="6422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lt1"/>
                    </a:solidFill>
                  </a:tcPr>
                </a:tc>
                <a:tc>
                  <a:txBody>
                    <a:bodyPr/>
                    <a:lstStyle/>
                    <a:p>
                      <a:pPr marL="0" marR="0" lvl="0" indent="0" algn="l" rtl="0">
                        <a:lnSpc>
                          <a:spcPct val="107000"/>
                        </a:lnSpc>
                        <a:spcBef>
                          <a:spcPts val="0"/>
                        </a:spcBef>
                        <a:spcAft>
                          <a:spcPts val="0"/>
                        </a:spcAft>
                        <a:buNone/>
                      </a:pPr>
                      <a:r>
                        <a:rPr lang="en-GB" sz="1200">
                          <a:latin typeface="Comic Sans MS"/>
                          <a:ea typeface="Comic Sans MS"/>
                          <a:cs typeface="Comic Sans MS"/>
                          <a:sym typeface="Comic Sans MS"/>
                        </a:rPr>
                        <a:t>I</a:t>
                      </a:r>
                      <a:endParaRPr/>
                    </a:p>
                  </a:txBody>
                  <a:tcPr marL="64225" marR="6422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322325">
                <a:tc>
                  <a:txBody>
                    <a:bodyPr/>
                    <a:lstStyle/>
                    <a:p>
                      <a:pPr marL="0" marR="0" lvl="0" indent="0" algn="l" rtl="0">
                        <a:lnSpc>
                          <a:spcPct val="107000"/>
                        </a:lnSpc>
                        <a:spcBef>
                          <a:spcPts val="0"/>
                        </a:spcBef>
                        <a:spcAft>
                          <a:spcPts val="0"/>
                        </a:spcAft>
                        <a:buNone/>
                      </a:pPr>
                      <a:r>
                        <a:rPr lang="en-GB" sz="1200">
                          <a:latin typeface="Comic Sans MS"/>
                          <a:ea typeface="Comic Sans MS"/>
                          <a:cs typeface="Comic Sans MS"/>
                          <a:sym typeface="Comic Sans MS"/>
                        </a:rPr>
                        <a:t>s</a:t>
                      </a:r>
                      <a:endParaRPr/>
                    </a:p>
                  </a:txBody>
                  <a:tcPr marL="64225" marR="6422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lt1"/>
                    </a:solidFill>
                  </a:tcPr>
                </a:tc>
                <a:tc>
                  <a:txBody>
                    <a:bodyPr/>
                    <a:lstStyle/>
                    <a:p>
                      <a:pPr marL="0" marR="0" lvl="0" indent="0" algn="l" rtl="0">
                        <a:lnSpc>
                          <a:spcPct val="107000"/>
                        </a:lnSpc>
                        <a:spcBef>
                          <a:spcPts val="0"/>
                        </a:spcBef>
                        <a:spcAft>
                          <a:spcPts val="0"/>
                        </a:spcAft>
                        <a:buNone/>
                      </a:pPr>
                      <a:r>
                        <a:rPr lang="en-GB" sz="1200">
                          <a:latin typeface="Comic Sans MS"/>
                          <a:ea typeface="Comic Sans MS"/>
                          <a:cs typeface="Comic Sans MS"/>
                          <a:sym typeface="Comic Sans MS"/>
                        </a:rPr>
                        <a:t>e</a:t>
                      </a:r>
                      <a:endParaRPr/>
                    </a:p>
                  </a:txBody>
                  <a:tcPr marL="64225" marR="6422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lt1"/>
                    </a:solidFill>
                  </a:tcPr>
                </a:tc>
                <a:tc>
                  <a:txBody>
                    <a:bodyPr/>
                    <a:lstStyle/>
                    <a:p>
                      <a:pPr marL="0" marR="0" lvl="0" indent="0" algn="l" rtl="0">
                        <a:lnSpc>
                          <a:spcPct val="107000"/>
                        </a:lnSpc>
                        <a:spcBef>
                          <a:spcPts val="0"/>
                        </a:spcBef>
                        <a:spcAft>
                          <a:spcPts val="0"/>
                        </a:spcAft>
                        <a:buNone/>
                      </a:pPr>
                      <a:r>
                        <a:rPr lang="en-GB" sz="1200">
                          <a:latin typeface="Comic Sans MS"/>
                          <a:ea typeface="Comic Sans MS"/>
                          <a:cs typeface="Comic Sans MS"/>
                          <a:sym typeface="Comic Sans MS"/>
                        </a:rPr>
                        <a:t>p</a:t>
                      </a:r>
                      <a:endParaRPr/>
                    </a:p>
                  </a:txBody>
                  <a:tcPr marL="64225" marR="6422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lt1"/>
                    </a:solidFill>
                  </a:tcPr>
                </a:tc>
                <a:tc>
                  <a:txBody>
                    <a:bodyPr/>
                    <a:lstStyle/>
                    <a:p>
                      <a:pPr marL="0" marR="0" lvl="0" indent="0" algn="l" rtl="0">
                        <a:lnSpc>
                          <a:spcPct val="107000"/>
                        </a:lnSpc>
                        <a:spcBef>
                          <a:spcPts val="0"/>
                        </a:spcBef>
                        <a:spcAft>
                          <a:spcPts val="0"/>
                        </a:spcAft>
                        <a:buNone/>
                      </a:pPr>
                      <a:r>
                        <a:rPr lang="en-GB" sz="1200">
                          <a:latin typeface="Comic Sans MS"/>
                          <a:ea typeface="Comic Sans MS"/>
                          <a:cs typeface="Comic Sans MS"/>
                          <a:sym typeface="Comic Sans MS"/>
                        </a:rPr>
                        <a:t>W</a:t>
                      </a:r>
                      <a:endParaRPr/>
                    </a:p>
                  </a:txBody>
                  <a:tcPr marL="64225" marR="6422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322325">
                <a:tc>
                  <a:txBody>
                    <a:bodyPr/>
                    <a:lstStyle/>
                    <a:p>
                      <a:pPr marL="0" marR="0" lvl="0" indent="0" algn="l" rtl="0">
                        <a:lnSpc>
                          <a:spcPct val="107000"/>
                        </a:lnSpc>
                        <a:spcBef>
                          <a:spcPts val="0"/>
                        </a:spcBef>
                        <a:spcAft>
                          <a:spcPts val="0"/>
                        </a:spcAft>
                        <a:buNone/>
                      </a:pPr>
                      <a:r>
                        <a:rPr lang="en-GB" sz="1200">
                          <a:latin typeface="Comic Sans MS"/>
                          <a:ea typeface="Comic Sans MS"/>
                          <a:cs typeface="Comic Sans MS"/>
                          <a:sym typeface="Comic Sans MS"/>
                        </a:rPr>
                        <a:t>i</a:t>
                      </a:r>
                      <a:endParaRPr sz="1200">
                        <a:latin typeface="Comic Sans MS"/>
                        <a:ea typeface="Comic Sans MS"/>
                        <a:cs typeface="Comic Sans MS"/>
                        <a:sym typeface="Comic Sans MS"/>
                      </a:endParaRPr>
                    </a:p>
                  </a:txBody>
                  <a:tcPr marL="64225" marR="6422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lt1"/>
                    </a:solidFill>
                  </a:tcPr>
                </a:tc>
                <a:tc>
                  <a:txBody>
                    <a:bodyPr/>
                    <a:lstStyle/>
                    <a:p>
                      <a:pPr marL="0" marR="0" lvl="0" indent="0" algn="l" rtl="0">
                        <a:lnSpc>
                          <a:spcPct val="107000"/>
                        </a:lnSpc>
                        <a:spcBef>
                          <a:spcPts val="0"/>
                        </a:spcBef>
                        <a:spcAft>
                          <a:spcPts val="0"/>
                        </a:spcAft>
                        <a:buNone/>
                      </a:pPr>
                      <a:r>
                        <a:rPr lang="en-GB" sz="1200">
                          <a:latin typeface="Comic Sans MS"/>
                          <a:ea typeface="Comic Sans MS"/>
                          <a:cs typeface="Comic Sans MS"/>
                          <a:sym typeface="Comic Sans MS"/>
                        </a:rPr>
                        <a:t>d</a:t>
                      </a:r>
                      <a:endParaRPr/>
                    </a:p>
                  </a:txBody>
                  <a:tcPr marL="64225" marR="6422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lt1"/>
                    </a:solidFill>
                  </a:tcPr>
                </a:tc>
                <a:tc>
                  <a:txBody>
                    <a:bodyPr/>
                    <a:lstStyle/>
                    <a:p>
                      <a:pPr marL="0" marR="0" lvl="0" indent="0" algn="l" rtl="0">
                        <a:lnSpc>
                          <a:spcPct val="107000"/>
                        </a:lnSpc>
                        <a:spcBef>
                          <a:spcPts val="0"/>
                        </a:spcBef>
                        <a:spcAft>
                          <a:spcPts val="0"/>
                        </a:spcAft>
                        <a:buNone/>
                      </a:pPr>
                      <a:r>
                        <a:rPr lang="en-GB" sz="1200">
                          <a:latin typeface="Comic Sans MS"/>
                          <a:ea typeface="Comic Sans MS"/>
                          <a:cs typeface="Comic Sans MS"/>
                          <a:sym typeface="Comic Sans MS"/>
                        </a:rPr>
                        <a:t>S</a:t>
                      </a:r>
                      <a:endParaRPr/>
                    </a:p>
                  </a:txBody>
                  <a:tcPr marL="64225" marR="6422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lt1"/>
                    </a:solidFill>
                  </a:tcPr>
                </a:tc>
                <a:tc>
                  <a:txBody>
                    <a:bodyPr/>
                    <a:lstStyle/>
                    <a:p>
                      <a:pPr marL="0" marR="0" lvl="0" indent="0" algn="l" rtl="0">
                        <a:lnSpc>
                          <a:spcPct val="107000"/>
                        </a:lnSpc>
                        <a:spcBef>
                          <a:spcPts val="0"/>
                        </a:spcBef>
                        <a:spcAft>
                          <a:spcPts val="0"/>
                        </a:spcAft>
                        <a:buNone/>
                      </a:pPr>
                      <a:r>
                        <a:rPr lang="en-GB" sz="1200">
                          <a:latin typeface="Comic Sans MS"/>
                          <a:ea typeface="Comic Sans MS"/>
                          <a:cs typeface="Comic Sans MS"/>
                          <a:sym typeface="Comic Sans MS"/>
                        </a:rPr>
                        <a:t>u</a:t>
                      </a:r>
                      <a:endParaRPr/>
                    </a:p>
                  </a:txBody>
                  <a:tcPr marL="64225" marR="6422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r h="322325">
                <a:tc>
                  <a:txBody>
                    <a:bodyPr/>
                    <a:lstStyle/>
                    <a:p>
                      <a:pPr marL="0" marR="0" lvl="0" indent="0" algn="l" rtl="0">
                        <a:lnSpc>
                          <a:spcPct val="107000"/>
                        </a:lnSpc>
                        <a:spcBef>
                          <a:spcPts val="0"/>
                        </a:spcBef>
                        <a:spcAft>
                          <a:spcPts val="0"/>
                        </a:spcAft>
                        <a:buNone/>
                      </a:pPr>
                      <a:r>
                        <a:rPr lang="en-GB" sz="1200">
                          <a:latin typeface="Comic Sans MS"/>
                          <a:ea typeface="Comic Sans MS"/>
                          <a:cs typeface="Comic Sans MS"/>
                          <a:sym typeface="Comic Sans MS"/>
                        </a:rPr>
                        <a:t>i</a:t>
                      </a:r>
                      <a:endParaRPr sz="1200">
                        <a:latin typeface="Comic Sans MS"/>
                        <a:ea typeface="Comic Sans MS"/>
                        <a:cs typeface="Comic Sans MS"/>
                        <a:sym typeface="Comic Sans MS"/>
                      </a:endParaRPr>
                    </a:p>
                  </a:txBody>
                  <a:tcPr marL="64225" marR="6422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lt1"/>
                    </a:solidFill>
                  </a:tcPr>
                </a:tc>
                <a:tc>
                  <a:txBody>
                    <a:bodyPr/>
                    <a:lstStyle/>
                    <a:p>
                      <a:pPr marL="0" marR="0" lvl="0" indent="0" algn="l" rtl="0">
                        <a:lnSpc>
                          <a:spcPct val="107000"/>
                        </a:lnSpc>
                        <a:spcBef>
                          <a:spcPts val="0"/>
                        </a:spcBef>
                        <a:spcAft>
                          <a:spcPts val="0"/>
                        </a:spcAft>
                        <a:buNone/>
                      </a:pPr>
                      <a:r>
                        <a:rPr lang="en-GB" sz="1200">
                          <a:latin typeface="Comic Sans MS"/>
                          <a:ea typeface="Comic Sans MS"/>
                          <a:cs typeface="Comic Sans MS"/>
                          <a:sym typeface="Comic Sans MS"/>
                        </a:rPr>
                        <a:t>s</a:t>
                      </a:r>
                      <a:endParaRPr/>
                    </a:p>
                  </a:txBody>
                  <a:tcPr marL="64225" marR="6422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lt1"/>
                    </a:solidFill>
                  </a:tcPr>
                </a:tc>
                <a:tc>
                  <a:txBody>
                    <a:bodyPr/>
                    <a:lstStyle/>
                    <a:p>
                      <a:pPr marL="0" marR="0" lvl="0" indent="0" algn="l" rtl="0">
                        <a:lnSpc>
                          <a:spcPct val="107000"/>
                        </a:lnSpc>
                        <a:spcBef>
                          <a:spcPts val="0"/>
                        </a:spcBef>
                        <a:spcAft>
                          <a:spcPts val="0"/>
                        </a:spcAft>
                        <a:buNone/>
                      </a:pPr>
                      <a:r>
                        <a:rPr lang="en-GB" sz="1200">
                          <a:latin typeface="Comic Sans MS"/>
                          <a:ea typeface="Comic Sans MS"/>
                          <a:cs typeface="Comic Sans MS"/>
                          <a:sym typeface="Comic Sans MS"/>
                        </a:rPr>
                        <a:t>a</a:t>
                      </a:r>
                      <a:endParaRPr/>
                    </a:p>
                  </a:txBody>
                  <a:tcPr marL="64225" marR="6422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lt1"/>
                    </a:solidFill>
                  </a:tcPr>
                </a:tc>
                <a:tc>
                  <a:txBody>
                    <a:bodyPr/>
                    <a:lstStyle/>
                    <a:p>
                      <a:pPr marL="0" marR="0" lvl="0" indent="0" algn="l" rtl="0">
                        <a:lnSpc>
                          <a:spcPct val="107000"/>
                        </a:lnSpc>
                        <a:spcBef>
                          <a:spcPts val="0"/>
                        </a:spcBef>
                        <a:spcAft>
                          <a:spcPts val="0"/>
                        </a:spcAft>
                        <a:buNone/>
                      </a:pPr>
                      <a:r>
                        <a:rPr lang="en-GB" sz="1200">
                          <a:latin typeface="Comic Sans MS"/>
                          <a:ea typeface="Comic Sans MS"/>
                          <a:cs typeface="Comic Sans MS"/>
                          <a:sym typeface="Comic Sans MS"/>
                        </a:rPr>
                        <a:t>u</a:t>
                      </a:r>
                      <a:endParaRPr/>
                    </a:p>
                  </a:txBody>
                  <a:tcPr marL="64225" marR="6422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5"/>
                  </a:ext>
                </a:extLst>
              </a:tr>
              <a:tr h="322325">
                <a:tc>
                  <a:txBody>
                    <a:bodyPr/>
                    <a:lstStyle/>
                    <a:p>
                      <a:pPr marL="0" marR="0" lvl="0" indent="0" algn="l" rtl="0">
                        <a:lnSpc>
                          <a:spcPct val="107000"/>
                        </a:lnSpc>
                        <a:spcBef>
                          <a:spcPts val="0"/>
                        </a:spcBef>
                        <a:spcAft>
                          <a:spcPts val="0"/>
                        </a:spcAft>
                        <a:buNone/>
                      </a:pPr>
                      <a:r>
                        <a:rPr lang="en-GB" sz="1200">
                          <a:latin typeface="Comic Sans MS"/>
                          <a:ea typeface="Comic Sans MS"/>
                          <a:cs typeface="Comic Sans MS"/>
                          <a:sym typeface="Comic Sans MS"/>
                        </a:rPr>
                        <a:t>z</a:t>
                      </a:r>
                      <a:endParaRPr/>
                    </a:p>
                  </a:txBody>
                  <a:tcPr marL="64225" marR="6422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lt1"/>
                    </a:solidFill>
                  </a:tcPr>
                </a:tc>
                <a:tc>
                  <a:txBody>
                    <a:bodyPr/>
                    <a:lstStyle/>
                    <a:p>
                      <a:pPr marL="0" marR="0" lvl="0" indent="0" algn="l" rtl="0">
                        <a:lnSpc>
                          <a:spcPct val="107000"/>
                        </a:lnSpc>
                        <a:spcBef>
                          <a:spcPts val="0"/>
                        </a:spcBef>
                        <a:spcAft>
                          <a:spcPts val="0"/>
                        </a:spcAft>
                        <a:buNone/>
                      </a:pPr>
                      <a:r>
                        <a:rPr lang="en-GB" sz="1200">
                          <a:latin typeface="Comic Sans MS"/>
                          <a:ea typeface="Comic Sans MS"/>
                          <a:cs typeface="Comic Sans MS"/>
                          <a:sym typeface="Comic Sans MS"/>
                        </a:rPr>
                        <a:t>i</a:t>
                      </a:r>
                      <a:endParaRPr sz="1200">
                        <a:latin typeface="Comic Sans MS"/>
                        <a:ea typeface="Comic Sans MS"/>
                        <a:cs typeface="Comic Sans MS"/>
                        <a:sym typeface="Comic Sans MS"/>
                      </a:endParaRPr>
                    </a:p>
                  </a:txBody>
                  <a:tcPr marL="64225" marR="6422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lt1"/>
                    </a:solidFill>
                  </a:tcPr>
                </a:tc>
                <a:tc>
                  <a:txBody>
                    <a:bodyPr/>
                    <a:lstStyle/>
                    <a:p>
                      <a:pPr marL="0" marR="0" lvl="0" indent="0" algn="l" rtl="0">
                        <a:lnSpc>
                          <a:spcPct val="107000"/>
                        </a:lnSpc>
                        <a:spcBef>
                          <a:spcPts val="0"/>
                        </a:spcBef>
                        <a:spcAft>
                          <a:spcPts val="0"/>
                        </a:spcAft>
                        <a:buNone/>
                      </a:pPr>
                      <a:r>
                        <a:rPr lang="en-GB" sz="1200">
                          <a:latin typeface="Comic Sans MS"/>
                          <a:ea typeface="Comic Sans MS"/>
                          <a:cs typeface="Comic Sans MS"/>
                          <a:sym typeface="Comic Sans MS"/>
                        </a:rPr>
                        <a:t>m</a:t>
                      </a:r>
                      <a:endParaRPr/>
                    </a:p>
                  </a:txBody>
                  <a:tcPr marL="64225" marR="6422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lt1"/>
                    </a:solidFill>
                  </a:tcPr>
                </a:tc>
                <a:tc>
                  <a:txBody>
                    <a:bodyPr/>
                    <a:lstStyle/>
                    <a:p>
                      <a:pPr marL="0" marR="0" lvl="0" indent="0" algn="l" rtl="0">
                        <a:lnSpc>
                          <a:spcPct val="107000"/>
                        </a:lnSpc>
                        <a:spcBef>
                          <a:spcPts val="0"/>
                        </a:spcBef>
                        <a:spcAft>
                          <a:spcPts val="0"/>
                        </a:spcAft>
                        <a:buNone/>
                      </a:pPr>
                      <a:r>
                        <a:rPr lang="en-GB" sz="1200">
                          <a:latin typeface="Comic Sans MS"/>
                          <a:ea typeface="Comic Sans MS"/>
                          <a:cs typeface="Comic Sans MS"/>
                          <a:sym typeface="Comic Sans MS"/>
                        </a:rPr>
                        <a:t>Z</a:t>
                      </a:r>
                      <a:endParaRPr/>
                    </a:p>
                  </a:txBody>
                  <a:tcPr marL="64225" marR="6422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6"/>
                  </a:ext>
                </a:extLst>
              </a:tr>
            </a:tbl>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16"/>
          <p:cNvSpPr txBox="1"/>
          <p:nvPr/>
        </p:nvSpPr>
        <p:spPr>
          <a:xfrm>
            <a:off x="10391336" y="26015"/>
            <a:ext cx="1800664" cy="369332"/>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solidFill>
                  <a:schemeClr val="dk1"/>
                </a:solidFill>
                <a:latin typeface="Calibri"/>
                <a:ea typeface="Calibri"/>
                <a:cs typeface="Calibri"/>
                <a:sym typeface="Calibri"/>
              </a:rPr>
              <a:t>Delayed copying</a:t>
            </a:r>
            <a:endParaRPr/>
          </a:p>
        </p:txBody>
      </p:sp>
      <p:sp>
        <p:nvSpPr>
          <p:cNvPr id="118" name="Google Shape;118;p16"/>
          <p:cNvSpPr txBox="1"/>
          <p:nvPr/>
        </p:nvSpPr>
        <p:spPr>
          <a:xfrm>
            <a:off x="0" y="26015"/>
            <a:ext cx="10170942" cy="707886"/>
          </a:xfrm>
          <a:prstGeom prst="rect">
            <a:avLst/>
          </a:prstGeom>
          <a:solidFill>
            <a:srgbClr val="92D050"/>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GB" sz="2000">
                <a:solidFill>
                  <a:schemeClr val="dk1"/>
                </a:solidFill>
                <a:latin typeface="Calibri"/>
                <a:ea typeface="Calibri"/>
                <a:cs typeface="Calibri"/>
                <a:sym typeface="Calibri"/>
              </a:rPr>
              <a:t>You will see a sentence. You have 15 seconds to memorise the sentence. When it disappears you can pick up your pen and write it down. </a:t>
            </a:r>
            <a:endParaRPr/>
          </a:p>
        </p:txBody>
      </p:sp>
      <p:sp>
        <p:nvSpPr>
          <p:cNvPr id="119" name="Google Shape;119;p16"/>
          <p:cNvSpPr txBox="1"/>
          <p:nvPr/>
        </p:nvSpPr>
        <p:spPr>
          <a:xfrm>
            <a:off x="1226234" y="1900924"/>
            <a:ext cx="9458178" cy="646331"/>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GB" sz="3600">
                <a:solidFill>
                  <a:schemeClr val="dk1"/>
                </a:solidFill>
                <a:latin typeface="Comic Sans MS"/>
                <a:ea typeface="Comic Sans MS"/>
                <a:cs typeface="Comic Sans MS"/>
                <a:sym typeface="Comic Sans MS"/>
              </a:rPr>
              <a:t>Ich h</a:t>
            </a:r>
            <a:r>
              <a:rPr lang="en-GB" sz="3600">
                <a:solidFill>
                  <a:schemeClr val="dk1"/>
                </a:solidFill>
                <a:latin typeface="Calibri"/>
                <a:ea typeface="Calibri"/>
                <a:cs typeface="Calibri"/>
                <a:sym typeface="Calibri"/>
              </a:rPr>
              <a:t>ö</a:t>
            </a:r>
            <a:r>
              <a:rPr lang="en-GB" sz="3600">
                <a:solidFill>
                  <a:schemeClr val="dk1"/>
                </a:solidFill>
                <a:latin typeface="Comic Sans MS"/>
                <a:ea typeface="Comic Sans MS"/>
                <a:cs typeface="Comic Sans MS"/>
                <a:sym typeface="Comic Sans MS"/>
              </a:rPr>
              <a:t>re gern Popmusik.</a:t>
            </a:r>
            <a:endParaRPr sz="2800">
              <a:solidFill>
                <a:schemeClr val="dk1"/>
              </a:solidFill>
              <a:latin typeface="Comic Sans MS"/>
              <a:ea typeface="Comic Sans MS"/>
              <a:cs typeface="Comic Sans MS"/>
              <a:sym typeface="Comic Sans MS"/>
            </a:endParaRPr>
          </a:p>
        </p:txBody>
      </p:sp>
      <p:pic>
        <p:nvPicPr>
          <p:cNvPr id="120" name="Google Shape;120;p16"/>
          <p:cNvPicPr preferRelativeResize="0"/>
          <p:nvPr/>
        </p:nvPicPr>
        <p:blipFill rotWithShape="1">
          <a:blip r:embed="rId3">
            <a:alphaModFix/>
          </a:blip>
          <a:srcRect/>
          <a:stretch/>
        </p:blipFill>
        <p:spPr>
          <a:xfrm>
            <a:off x="205301" y="5576540"/>
            <a:ext cx="1737511" cy="1201016"/>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9"/>
                                        </p:tgtEl>
                                        <p:attrNameLst>
                                          <p:attrName>style.visibility</p:attrName>
                                        </p:attrNameLst>
                                      </p:cBhvr>
                                      <p:to>
                                        <p:strVal val="visible"/>
                                      </p:to>
                                    </p:set>
                                  </p:childTnLst>
                                </p:cTn>
                              </p:par>
                              <p:par>
                                <p:cTn id="7" presetID="10" presetClass="exit" presetSubtype="0" fill="hold" nodeType="withEffect">
                                  <p:stCondLst>
                                    <p:cond delay="15000"/>
                                  </p:stCondLst>
                                  <p:childTnLst>
                                    <p:animEffect transition="out" filter="fade">
                                      <p:cBhvr>
                                        <p:cTn id="8" dur="2000"/>
                                        <p:tgtEl>
                                          <p:spTgt spid="119"/>
                                        </p:tgtEl>
                                      </p:cBhvr>
                                    </p:animEffect>
                                    <p:set>
                                      <p:cBhvr>
                                        <p:cTn id="9" dur="1" fill="hold">
                                          <p:stCondLst>
                                            <p:cond delay="2000"/>
                                          </p:stCondLst>
                                        </p:cTn>
                                        <p:tgtEl>
                                          <p:spTgt spid="11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17"/>
          <p:cNvSpPr txBox="1"/>
          <p:nvPr/>
        </p:nvSpPr>
        <p:spPr>
          <a:xfrm>
            <a:off x="10391336" y="26015"/>
            <a:ext cx="1800664" cy="369332"/>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solidFill>
                  <a:schemeClr val="dk1"/>
                </a:solidFill>
                <a:latin typeface="Calibri"/>
                <a:ea typeface="Calibri"/>
                <a:cs typeface="Calibri"/>
                <a:sym typeface="Calibri"/>
              </a:rPr>
              <a:t>Delayed copying</a:t>
            </a:r>
            <a:endParaRPr/>
          </a:p>
        </p:txBody>
      </p:sp>
      <p:sp>
        <p:nvSpPr>
          <p:cNvPr id="127" name="Google Shape;127;p17"/>
          <p:cNvSpPr txBox="1"/>
          <p:nvPr/>
        </p:nvSpPr>
        <p:spPr>
          <a:xfrm>
            <a:off x="0" y="26015"/>
            <a:ext cx="10170942" cy="707886"/>
          </a:xfrm>
          <a:prstGeom prst="rect">
            <a:avLst/>
          </a:prstGeom>
          <a:solidFill>
            <a:srgbClr val="92D050"/>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GB" sz="2000">
                <a:solidFill>
                  <a:schemeClr val="dk1"/>
                </a:solidFill>
                <a:latin typeface="Calibri"/>
                <a:ea typeface="Calibri"/>
                <a:cs typeface="Calibri"/>
                <a:sym typeface="Calibri"/>
              </a:rPr>
              <a:t>You will see a sentence. You have 15 seconds to memorise the sentence. When it disappears you can pick up your pen and write it down. </a:t>
            </a:r>
            <a:endParaRPr/>
          </a:p>
        </p:txBody>
      </p:sp>
      <p:sp>
        <p:nvSpPr>
          <p:cNvPr id="128" name="Google Shape;128;p17"/>
          <p:cNvSpPr txBox="1"/>
          <p:nvPr/>
        </p:nvSpPr>
        <p:spPr>
          <a:xfrm>
            <a:off x="1226234" y="1900924"/>
            <a:ext cx="9458178" cy="646331"/>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GB" sz="3600">
                <a:solidFill>
                  <a:schemeClr val="dk1"/>
                </a:solidFill>
                <a:latin typeface="Comic Sans MS"/>
                <a:ea typeface="Comic Sans MS"/>
                <a:cs typeface="Comic Sans MS"/>
                <a:sym typeface="Comic Sans MS"/>
              </a:rPr>
              <a:t>Ich h</a:t>
            </a:r>
            <a:r>
              <a:rPr lang="en-GB" sz="3600">
                <a:solidFill>
                  <a:schemeClr val="dk1"/>
                </a:solidFill>
                <a:latin typeface="Calibri"/>
                <a:ea typeface="Calibri"/>
                <a:cs typeface="Calibri"/>
                <a:sym typeface="Calibri"/>
              </a:rPr>
              <a:t>ö</a:t>
            </a:r>
            <a:r>
              <a:rPr lang="en-GB" sz="3600">
                <a:solidFill>
                  <a:schemeClr val="dk1"/>
                </a:solidFill>
                <a:latin typeface="Comic Sans MS"/>
                <a:ea typeface="Comic Sans MS"/>
                <a:cs typeface="Comic Sans MS"/>
                <a:sym typeface="Comic Sans MS"/>
              </a:rPr>
              <a:t>re nicht gern Jazzmusik.</a:t>
            </a:r>
            <a:endParaRPr sz="2800">
              <a:solidFill>
                <a:schemeClr val="dk1"/>
              </a:solidFill>
              <a:latin typeface="Comic Sans MS"/>
              <a:ea typeface="Comic Sans MS"/>
              <a:cs typeface="Comic Sans MS"/>
              <a:sym typeface="Comic Sans MS"/>
            </a:endParaRPr>
          </a:p>
        </p:txBody>
      </p:sp>
      <p:pic>
        <p:nvPicPr>
          <p:cNvPr id="129" name="Google Shape;129;p17"/>
          <p:cNvPicPr preferRelativeResize="0"/>
          <p:nvPr/>
        </p:nvPicPr>
        <p:blipFill rotWithShape="1">
          <a:blip r:embed="rId3">
            <a:alphaModFix/>
          </a:blip>
          <a:srcRect/>
          <a:stretch/>
        </p:blipFill>
        <p:spPr>
          <a:xfrm>
            <a:off x="205301" y="5576540"/>
            <a:ext cx="1737511" cy="1201016"/>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8"/>
                                        </p:tgtEl>
                                        <p:attrNameLst>
                                          <p:attrName>style.visibility</p:attrName>
                                        </p:attrNameLst>
                                      </p:cBhvr>
                                      <p:to>
                                        <p:strVal val="visible"/>
                                      </p:to>
                                    </p:set>
                                  </p:childTnLst>
                                </p:cTn>
                              </p:par>
                              <p:par>
                                <p:cTn id="7" presetID="10" presetClass="exit" presetSubtype="0" fill="hold" nodeType="withEffect">
                                  <p:stCondLst>
                                    <p:cond delay="15000"/>
                                  </p:stCondLst>
                                  <p:childTnLst>
                                    <p:animEffect transition="out" filter="fade">
                                      <p:cBhvr>
                                        <p:cTn id="8" dur="2000"/>
                                        <p:tgtEl>
                                          <p:spTgt spid="128"/>
                                        </p:tgtEl>
                                      </p:cBhvr>
                                    </p:animEffect>
                                    <p:set>
                                      <p:cBhvr>
                                        <p:cTn id="9" dur="1" fill="hold">
                                          <p:stCondLst>
                                            <p:cond delay="2000"/>
                                          </p:stCondLst>
                                        </p:cTn>
                                        <p:tgtEl>
                                          <p:spTgt spid="12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18"/>
          <p:cNvSpPr txBox="1"/>
          <p:nvPr/>
        </p:nvSpPr>
        <p:spPr>
          <a:xfrm>
            <a:off x="10391336" y="26015"/>
            <a:ext cx="1800664" cy="369332"/>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solidFill>
                  <a:schemeClr val="dk1"/>
                </a:solidFill>
                <a:latin typeface="Calibri"/>
                <a:ea typeface="Calibri"/>
                <a:cs typeface="Calibri"/>
                <a:sym typeface="Calibri"/>
              </a:rPr>
              <a:t>Delayed copying</a:t>
            </a:r>
            <a:endParaRPr/>
          </a:p>
        </p:txBody>
      </p:sp>
      <p:sp>
        <p:nvSpPr>
          <p:cNvPr id="136" name="Google Shape;136;p18"/>
          <p:cNvSpPr txBox="1"/>
          <p:nvPr/>
        </p:nvSpPr>
        <p:spPr>
          <a:xfrm>
            <a:off x="0" y="26015"/>
            <a:ext cx="10170942" cy="707886"/>
          </a:xfrm>
          <a:prstGeom prst="rect">
            <a:avLst/>
          </a:prstGeom>
          <a:solidFill>
            <a:srgbClr val="92D050"/>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GB" sz="2000">
                <a:solidFill>
                  <a:schemeClr val="dk1"/>
                </a:solidFill>
                <a:latin typeface="Calibri"/>
                <a:ea typeface="Calibri"/>
                <a:cs typeface="Calibri"/>
                <a:sym typeface="Calibri"/>
              </a:rPr>
              <a:t>You will see a sentence. You have 15 seconds to memorise the sentence. When it disappears you can pick up your pen and write it down. </a:t>
            </a:r>
            <a:endParaRPr/>
          </a:p>
        </p:txBody>
      </p:sp>
      <p:sp>
        <p:nvSpPr>
          <p:cNvPr id="137" name="Google Shape;137;p18"/>
          <p:cNvSpPr txBox="1"/>
          <p:nvPr/>
        </p:nvSpPr>
        <p:spPr>
          <a:xfrm>
            <a:off x="1226234" y="1900924"/>
            <a:ext cx="9458178" cy="646331"/>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GB" sz="3600">
                <a:solidFill>
                  <a:schemeClr val="dk1"/>
                </a:solidFill>
                <a:latin typeface="Comic Sans MS"/>
                <a:ea typeface="Comic Sans MS"/>
                <a:cs typeface="Comic Sans MS"/>
                <a:sym typeface="Comic Sans MS"/>
              </a:rPr>
              <a:t>Sie ist enregiegeladen und nicht kitschig.</a:t>
            </a:r>
            <a:endParaRPr sz="2800">
              <a:solidFill>
                <a:schemeClr val="dk1"/>
              </a:solidFill>
              <a:latin typeface="Comic Sans MS"/>
              <a:ea typeface="Comic Sans MS"/>
              <a:cs typeface="Comic Sans MS"/>
              <a:sym typeface="Comic Sans MS"/>
            </a:endParaRPr>
          </a:p>
        </p:txBody>
      </p:sp>
      <p:pic>
        <p:nvPicPr>
          <p:cNvPr id="138" name="Google Shape;138;p18"/>
          <p:cNvPicPr preferRelativeResize="0"/>
          <p:nvPr/>
        </p:nvPicPr>
        <p:blipFill rotWithShape="1">
          <a:blip r:embed="rId3">
            <a:alphaModFix/>
          </a:blip>
          <a:srcRect/>
          <a:stretch/>
        </p:blipFill>
        <p:spPr>
          <a:xfrm>
            <a:off x="205301" y="5576540"/>
            <a:ext cx="1737511" cy="1201016"/>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7"/>
                                        </p:tgtEl>
                                        <p:attrNameLst>
                                          <p:attrName>style.visibility</p:attrName>
                                        </p:attrNameLst>
                                      </p:cBhvr>
                                      <p:to>
                                        <p:strVal val="visible"/>
                                      </p:to>
                                    </p:set>
                                  </p:childTnLst>
                                </p:cTn>
                              </p:par>
                              <p:par>
                                <p:cTn id="7" presetID="10" presetClass="exit" presetSubtype="0" fill="hold" nodeType="withEffect">
                                  <p:stCondLst>
                                    <p:cond delay="15000"/>
                                  </p:stCondLst>
                                  <p:childTnLst>
                                    <p:animEffect transition="out" filter="fade">
                                      <p:cBhvr>
                                        <p:cTn id="8" dur="2000"/>
                                        <p:tgtEl>
                                          <p:spTgt spid="137"/>
                                        </p:tgtEl>
                                      </p:cBhvr>
                                    </p:animEffect>
                                    <p:set>
                                      <p:cBhvr>
                                        <p:cTn id="9" dur="1" fill="hold">
                                          <p:stCondLst>
                                            <p:cond delay="2000"/>
                                          </p:stCondLst>
                                        </p:cTn>
                                        <p:tgtEl>
                                          <p:spTgt spid="13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19"/>
          <p:cNvSpPr txBox="1"/>
          <p:nvPr/>
        </p:nvSpPr>
        <p:spPr>
          <a:xfrm>
            <a:off x="10391336" y="26015"/>
            <a:ext cx="1800664" cy="369332"/>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solidFill>
                  <a:schemeClr val="dk1"/>
                </a:solidFill>
                <a:latin typeface="Calibri"/>
                <a:ea typeface="Calibri"/>
                <a:cs typeface="Calibri"/>
                <a:sym typeface="Calibri"/>
              </a:rPr>
              <a:t>Delayed copying</a:t>
            </a:r>
            <a:endParaRPr/>
          </a:p>
        </p:txBody>
      </p:sp>
      <p:sp>
        <p:nvSpPr>
          <p:cNvPr id="145" name="Google Shape;145;p19"/>
          <p:cNvSpPr txBox="1"/>
          <p:nvPr/>
        </p:nvSpPr>
        <p:spPr>
          <a:xfrm>
            <a:off x="0" y="26015"/>
            <a:ext cx="10170942" cy="707886"/>
          </a:xfrm>
          <a:prstGeom prst="rect">
            <a:avLst/>
          </a:prstGeom>
          <a:solidFill>
            <a:srgbClr val="92D050"/>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GB" sz="2000">
                <a:solidFill>
                  <a:schemeClr val="dk1"/>
                </a:solidFill>
                <a:latin typeface="Calibri"/>
                <a:ea typeface="Calibri"/>
                <a:cs typeface="Calibri"/>
                <a:sym typeface="Calibri"/>
              </a:rPr>
              <a:t>You will see a sentence. You have 15 seconds to memorise the sentence. When it disappears you can pick up your pen and write it down. </a:t>
            </a:r>
            <a:endParaRPr/>
          </a:p>
        </p:txBody>
      </p:sp>
      <p:sp>
        <p:nvSpPr>
          <p:cNvPr id="146" name="Google Shape;146;p19"/>
          <p:cNvSpPr txBox="1"/>
          <p:nvPr/>
        </p:nvSpPr>
        <p:spPr>
          <a:xfrm>
            <a:off x="1226234" y="1900924"/>
            <a:ext cx="9458178" cy="646331"/>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GB" sz="3600">
                <a:solidFill>
                  <a:schemeClr val="dk1"/>
                </a:solidFill>
                <a:latin typeface="Comic Sans MS"/>
                <a:ea typeface="Comic Sans MS"/>
                <a:cs typeface="Comic Sans MS"/>
                <a:sym typeface="Comic Sans MS"/>
              </a:rPr>
              <a:t>Sie macht gute Laune.</a:t>
            </a:r>
            <a:endParaRPr sz="2800">
              <a:solidFill>
                <a:schemeClr val="dk1"/>
              </a:solidFill>
              <a:latin typeface="Comic Sans MS"/>
              <a:ea typeface="Comic Sans MS"/>
              <a:cs typeface="Comic Sans MS"/>
              <a:sym typeface="Comic Sans MS"/>
            </a:endParaRPr>
          </a:p>
        </p:txBody>
      </p:sp>
      <p:pic>
        <p:nvPicPr>
          <p:cNvPr id="147" name="Google Shape;147;p19"/>
          <p:cNvPicPr preferRelativeResize="0"/>
          <p:nvPr/>
        </p:nvPicPr>
        <p:blipFill rotWithShape="1">
          <a:blip r:embed="rId3">
            <a:alphaModFix/>
          </a:blip>
          <a:srcRect/>
          <a:stretch/>
        </p:blipFill>
        <p:spPr>
          <a:xfrm>
            <a:off x="205301" y="5576540"/>
            <a:ext cx="1737511" cy="1201016"/>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6"/>
                                        </p:tgtEl>
                                        <p:attrNameLst>
                                          <p:attrName>style.visibility</p:attrName>
                                        </p:attrNameLst>
                                      </p:cBhvr>
                                      <p:to>
                                        <p:strVal val="visible"/>
                                      </p:to>
                                    </p:set>
                                  </p:childTnLst>
                                </p:cTn>
                              </p:par>
                              <p:par>
                                <p:cTn id="7" presetID="10" presetClass="exit" presetSubtype="0" fill="hold" nodeType="withEffect">
                                  <p:stCondLst>
                                    <p:cond delay="15000"/>
                                  </p:stCondLst>
                                  <p:childTnLst>
                                    <p:animEffect transition="out" filter="fade">
                                      <p:cBhvr>
                                        <p:cTn id="8" dur="2000"/>
                                        <p:tgtEl>
                                          <p:spTgt spid="146"/>
                                        </p:tgtEl>
                                      </p:cBhvr>
                                    </p:animEffect>
                                    <p:set>
                                      <p:cBhvr>
                                        <p:cTn id="9" dur="1" fill="hold">
                                          <p:stCondLst>
                                            <p:cond delay="2000"/>
                                          </p:stCondLst>
                                        </p:cTn>
                                        <p:tgtEl>
                                          <p:spTgt spid="14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20"/>
          <p:cNvSpPr txBox="1"/>
          <p:nvPr/>
        </p:nvSpPr>
        <p:spPr>
          <a:xfrm>
            <a:off x="10391336" y="26015"/>
            <a:ext cx="1800664" cy="369332"/>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solidFill>
                  <a:schemeClr val="dk1"/>
                </a:solidFill>
                <a:latin typeface="Calibri"/>
                <a:ea typeface="Calibri"/>
                <a:cs typeface="Calibri"/>
                <a:sym typeface="Calibri"/>
              </a:rPr>
              <a:t>Delayed copying</a:t>
            </a:r>
            <a:endParaRPr/>
          </a:p>
        </p:txBody>
      </p:sp>
      <p:sp>
        <p:nvSpPr>
          <p:cNvPr id="154" name="Google Shape;154;p20"/>
          <p:cNvSpPr txBox="1"/>
          <p:nvPr/>
        </p:nvSpPr>
        <p:spPr>
          <a:xfrm>
            <a:off x="0" y="26015"/>
            <a:ext cx="10170942" cy="707886"/>
          </a:xfrm>
          <a:prstGeom prst="rect">
            <a:avLst/>
          </a:prstGeom>
          <a:solidFill>
            <a:srgbClr val="92D050"/>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GB" sz="2000">
                <a:solidFill>
                  <a:schemeClr val="dk1"/>
                </a:solidFill>
                <a:latin typeface="Calibri"/>
                <a:ea typeface="Calibri"/>
                <a:cs typeface="Calibri"/>
                <a:sym typeface="Calibri"/>
              </a:rPr>
              <a:t>You will see a sentence. You have 15 seconds to memorise the sentence. When it disappears you can pick up your pen and write it down. </a:t>
            </a:r>
            <a:endParaRPr/>
          </a:p>
        </p:txBody>
      </p:sp>
      <p:sp>
        <p:nvSpPr>
          <p:cNvPr id="155" name="Google Shape;155;p20"/>
          <p:cNvSpPr txBox="1"/>
          <p:nvPr/>
        </p:nvSpPr>
        <p:spPr>
          <a:xfrm>
            <a:off x="540434" y="2139143"/>
            <a:ext cx="11323906" cy="646331"/>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GB" sz="3600">
                <a:solidFill>
                  <a:schemeClr val="dk1"/>
                </a:solidFill>
                <a:latin typeface="Comic Sans MS"/>
                <a:ea typeface="Comic Sans MS"/>
                <a:cs typeface="Comic Sans MS"/>
                <a:sym typeface="Comic Sans MS"/>
              </a:rPr>
              <a:t>Mein Lieblingslied ist ‘Lieblingsmensch’ von Namika.</a:t>
            </a:r>
            <a:endParaRPr sz="2800">
              <a:solidFill>
                <a:schemeClr val="dk1"/>
              </a:solidFill>
              <a:latin typeface="Comic Sans MS"/>
              <a:ea typeface="Comic Sans MS"/>
              <a:cs typeface="Comic Sans MS"/>
              <a:sym typeface="Comic Sans MS"/>
            </a:endParaRPr>
          </a:p>
        </p:txBody>
      </p:sp>
      <p:pic>
        <p:nvPicPr>
          <p:cNvPr id="156" name="Google Shape;156;p20"/>
          <p:cNvPicPr preferRelativeResize="0"/>
          <p:nvPr/>
        </p:nvPicPr>
        <p:blipFill rotWithShape="1">
          <a:blip r:embed="rId3">
            <a:alphaModFix/>
          </a:blip>
          <a:srcRect/>
          <a:stretch/>
        </p:blipFill>
        <p:spPr>
          <a:xfrm>
            <a:off x="205301" y="5576540"/>
            <a:ext cx="1737511" cy="1201016"/>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5"/>
                                        </p:tgtEl>
                                        <p:attrNameLst>
                                          <p:attrName>style.visibility</p:attrName>
                                        </p:attrNameLst>
                                      </p:cBhvr>
                                      <p:to>
                                        <p:strVal val="visible"/>
                                      </p:to>
                                    </p:set>
                                  </p:childTnLst>
                                </p:cTn>
                              </p:par>
                              <p:par>
                                <p:cTn id="7" presetID="10" presetClass="exit" presetSubtype="0" fill="hold" nodeType="withEffect">
                                  <p:stCondLst>
                                    <p:cond delay="15000"/>
                                  </p:stCondLst>
                                  <p:childTnLst>
                                    <p:animEffect transition="out" filter="fade">
                                      <p:cBhvr>
                                        <p:cTn id="8" dur="2000"/>
                                        <p:tgtEl>
                                          <p:spTgt spid="155"/>
                                        </p:tgtEl>
                                      </p:cBhvr>
                                    </p:animEffect>
                                    <p:set>
                                      <p:cBhvr>
                                        <p:cTn id="9" dur="1" fill="hold">
                                          <p:stCondLst>
                                            <p:cond delay="2000"/>
                                          </p:stCondLst>
                                        </p:cTn>
                                        <p:tgtEl>
                                          <p:spTgt spid="15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21"/>
          <p:cNvSpPr txBox="1"/>
          <p:nvPr/>
        </p:nvSpPr>
        <p:spPr>
          <a:xfrm>
            <a:off x="10391336" y="26015"/>
            <a:ext cx="1800664" cy="369332"/>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solidFill>
                  <a:schemeClr val="dk1"/>
                </a:solidFill>
                <a:latin typeface="Calibri"/>
                <a:ea typeface="Calibri"/>
                <a:cs typeface="Calibri"/>
                <a:sym typeface="Calibri"/>
              </a:rPr>
              <a:t>Delayed copying</a:t>
            </a:r>
            <a:endParaRPr/>
          </a:p>
        </p:txBody>
      </p:sp>
      <p:sp>
        <p:nvSpPr>
          <p:cNvPr id="163" name="Google Shape;163;p21"/>
          <p:cNvSpPr txBox="1"/>
          <p:nvPr/>
        </p:nvSpPr>
        <p:spPr>
          <a:xfrm>
            <a:off x="0" y="26015"/>
            <a:ext cx="10170942" cy="707886"/>
          </a:xfrm>
          <a:prstGeom prst="rect">
            <a:avLst/>
          </a:prstGeom>
          <a:solidFill>
            <a:srgbClr val="92D050"/>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GB" sz="2000">
                <a:solidFill>
                  <a:schemeClr val="dk1"/>
                </a:solidFill>
                <a:latin typeface="Calibri"/>
                <a:ea typeface="Calibri"/>
                <a:cs typeface="Calibri"/>
                <a:sym typeface="Calibri"/>
              </a:rPr>
              <a:t>You will see a sentence. You have 15 seconds to memorise the sentence. When it disappears you can pick up your pen and write it down. </a:t>
            </a:r>
            <a:endParaRPr/>
          </a:p>
        </p:txBody>
      </p:sp>
      <p:sp>
        <p:nvSpPr>
          <p:cNvPr id="164" name="Google Shape;164;p21"/>
          <p:cNvSpPr txBox="1"/>
          <p:nvPr/>
        </p:nvSpPr>
        <p:spPr>
          <a:xfrm>
            <a:off x="1226234" y="1900924"/>
            <a:ext cx="9458178" cy="646331"/>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GB" sz="3600">
                <a:solidFill>
                  <a:schemeClr val="dk1"/>
                </a:solidFill>
                <a:latin typeface="Comic Sans MS"/>
                <a:ea typeface="Comic Sans MS"/>
                <a:cs typeface="Comic Sans MS"/>
                <a:sym typeface="Comic Sans MS"/>
              </a:rPr>
              <a:t>Ich spiele seit 2 Jahren jeden Tag Geige.</a:t>
            </a:r>
            <a:endParaRPr sz="2800">
              <a:solidFill>
                <a:schemeClr val="dk1"/>
              </a:solidFill>
              <a:latin typeface="Comic Sans MS"/>
              <a:ea typeface="Comic Sans MS"/>
              <a:cs typeface="Comic Sans MS"/>
              <a:sym typeface="Comic Sans MS"/>
            </a:endParaRPr>
          </a:p>
        </p:txBody>
      </p:sp>
      <p:pic>
        <p:nvPicPr>
          <p:cNvPr id="165" name="Google Shape;165;p21"/>
          <p:cNvPicPr preferRelativeResize="0"/>
          <p:nvPr/>
        </p:nvPicPr>
        <p:blipFill rotWithShape="1">
          <a:blip r:embed="rId3">
            <a:alphaModFix/>
          </a:blip>
          <a:srcRect/>
          <a:stretch/>
        </p:blipFill>
        <p:spPr>
          <a:xfrm>
            <a:off x="205301" y="5576540"/>
            <a:ext cx="1737511" cy="1201016"/>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4"/>
                                        </p:tgtEl>
                                        <p:attrNameLst>
                                          <p:attrName>style.visibility</p:attrName>
                                        </p:attrNameLst>
                                      </p:cBhvr>
                                      <p:to>
                                        <p:strVal val="visible"/>
                                      </p:to>
                                    </p:set>
                                  </p:childTnLst>
                                </p:cTn>
                              </p:par>
                              <p:par>
                                <p:cTn id="7" presetID="10" presetClass="exit" presetSubtype="0" fill="hold" nodeType="withEffect">
                                  <p:stCondLst>
                                    <p:cond delay="15000"/>
                                  </p:stCondLst>
                                  <p:childTnLst>
                                    <p:animEffect transition="out" filter="fade">
                                      <p:cBhvr>
                                        <p:cTn id="8" dur="2000"/>
                                        <p:tgtEl>
                                          <p:spTgt spid="164"/>
                                        </p:tgtEl>
                                      </p:cBhvr>
                                    </p:animEffect>
                                    <p:set>
                                      <p:cBhvr>
                                        <p:cTn id="9" dur="1" fill="hold">
                                          <p:stCondLst>
                                            <p:cond delay="2000"/>
                                          </p:stCondLst>
                                        </p:cTn>
                                        <p:tgtEl>
                                          <p:spTgt spid="16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5767</Words>
  <Application>Microsoft Office PowerPoint</Application>
  <PresentationFormat>Widescreen</PresentationFormat>
  <Paragraphs>922</Paragraphs>
  <Slides>37</Slides>
  <Notes>37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37</vt:i4>
      </vt:variant>
    </vt:vector>
  </HeadingPairs>
  <TitlesOfParts>
    <vt:vector size="44" baseType="lpstr">
      <vt:lpstr>Calibri</vt:lpstr>
      <vt:lpstr>Arial</vt:lpstr>
      <vt:lpstr>Architects Daughter</vt:lpstr>
      <vt:lpstr>Comic Sans MS</vt:lpstr>
      <vt:lpstr>Gentium Basic</vt:lpstr>
      <vt:lpstr>Baumans</vt:lpstr>
      <vt:lpstr>Office Theme</vt:lpstr>
      <vt:lpstr>PowerPoint Presentation</vt:lpstr>
      <vt:lpstr>PowerPoint Presentation</vt:lpstr>
      <vt:lpstr>Modelling and awareness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Sentence chaos</vt:lpstr>
      <vt:lpstr>PowerPoint Presentation</vt:lpstr>
      <vt:lpstr>Ping-pong</vt:lpstr>
      <vt:lpstr>Receptive processing</vt:lpstr>
      <vt:lpstr>PowerPoint Presentation</vt:lpstr>
      <vt:lpstr>PowerPoint Presentation</vt:lpstr>
      <vt:lpstr>PowerPoint Presentation</vt:lpstr>
      <vt:lpstr>PowerPoint Presentation</vt:lpstr>
      <vt:lpstr>PowerPoint Presentation</vt:lpstr>
      <vt:lpstr>Structured production Speaking and Writing</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Silvia</dc:creator>
  <cp:lastModifiedBy>Bastow, Silvia</cp:lastModifiedBy>
  <cp:revision>1</cp:revision>
  <dcterms:modified xsi:type="dcterms:W3CDTF">2020-07-06T09:59:50Z</dcterms:modified>
</cp:coreProperties>
</file>